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2"/>
  </p:notesMasterIdLst>
  <p:sldIdLst>
    <p:sldId id="256" r:id="rId2"/>
    <p:sldId id="279" r:id="rId3"/>
    <p:sldId id="263" r:id="rId4"/>
    <p:sldId id="302" r:id="rId5"/>
    <p:sldId id="312" r:id="rId6"/>
    <p:sldId id="331" r:id="rId7"/>
    <p:sldId id="328" r:id="rId8"/>
    <p:sldId id="321" r:id="rId9"/>
    <p:sldId id="329" r:id="rId10"/>
    <p:sldId id="305" r:id="rId11"/>
  </p:sldIdLst>
  <p:sldSz cx="9144000" cy="5143500" type="screen16x9"/>
  <p:notesSz cx="6858000" cy="9144000"/>
  <p:embeddedFontLst>
    <p:embeddedFont>
      <p:font typeface="Consolas" panose="020B0609020204030204" pitchFamily="49" charset="0"/>
      <p:regular r:id="rId13"/>
      <p:bold r:id="rId14"/>
      <p:italic r:id="rId15"/>
      <p:boldItalic r:id="rId16"/>
    </p:embeddedFont>
    <p:embeddedFont>
      <p:font typeface="Fira Sans" panose="020B0503050000020004" pitchFamily="34" charset="0"/>
      <p:regular r:id="rId17"/>
      <p:bold r:id="rId18"/>
      <p:italic r:id="rId19"/>
      <p:boldItalic r:id="rId20"/>
    </p:embeddedFont>
    <p:embeddedFont>
      <p:font typeface="Fira Sans Extra Condensed" panose="020F0502020204030204" pitchFamily="34" charset="0"/>
      <p:regular r:id="rId21"/>
      <p:bold r:id="rId22"/>
      <p:italic r:id="rId23"/>
      <p:boldItalic r:id="rId24"/>
    </p:embeddedFont>
    <p:embeddedFont>
      <p:font typeface="Fira Sans Extra Condensed SemiBold" panose="020B0603050000020004" pitchFamily="34" charset="0"/>
      <p:regular r:id="rId25"/>
      <p:bold r:id="rId26"/>
      <p:italic r:id="rId27"/>
      <p:boldItalic r:id="rId28"/>
    </p:embeddedFont>
    <p:embeddedFont>
      <p:font typeface="Montserrat" pitchFamily="2" charset="77"/>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F94"/>
    <a:srgbClr val="E52D5C"/>
    <a:srgbClr val="E01D70"/>
    <a:srgbClr val="E33057"/>
    <a:srgbClr val="FFD100"/>
    <a:srgbClr val="87C1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B37BD4-9980-4070-B602-E33CCD5A877F}">
  <a:tblStyle styleId="{1CB37BD4-9980-4070-B602-E33CCD5A87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96"/>
    <p:restoredTop sz="82777"/>
  </p:normalViewPr>
  <p:slideViewPr>
    <p:cSldViewPr snapToGrid="0" snapToObjects="1">
      <p:cViewPr>
        <p:scale>
          <a:sx n="75" d="100"/>
          <a:sy n="75" d="100"/>
        </p:scale>
        <p:origin x="-24" y="1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theme" Target="theme/theme1.xml"/><Relationship Id="rId21" Type="http://schemas.openxmlformats.org/officeDocument/2006/relationships/font" Target="fonts/font9.fntdata"/><Relationship Id="rId34" Type="http://schemas.openxmlformats.org/officeDocument/2006/relationships/font" Target="fonts/font22.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font" Target="fonts/font24.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e96fd5876e_0_3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e96fd5876e_0_3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e96fd5876e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e96fd5876e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257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e96fd5876e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e96fd5876e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768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e96fd5876e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e96fd5876e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5669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96fd5876e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96fd5876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905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extLst>
      <p:ext uri="{BB962C8B-B14F-4D97-AF65-F5344CB8AC3E}">
        <p14:creationId xmlns:p14="http://schemas.microsoft.com/office/powerpoint/2010/main" val="1173549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pic>
        <p:nvPicPr>
          <p:cNvPr id="4" name="Picture 3" descr="Logo, icon&#10;&#10;Description automatically generated">
            <a:extLst>
              <a:ext uri="{FF2B5EF4-FFF2-40B4-BE49-F238E27FC236}">
                <a16:creationId xmlns:a16="http://schemas.microsoft.com/office/drawing/2014/main" id="{91B2CC47-635C-7C4C-B627-B741ABA33723}"/>
              </a:ext>
            </a:extLst>
          </p:cNvPr>
          <p:cNvPicPr>
            <a:picLocks noChangeAspect="1"/>
          </p:cNvPicPr>
          <p:nvPr userDrawn="1"/>
        </p:nvPicPr>
        <p:blipFill rotWithShape="1">
          <a:blip r:embed="rId11"/>
          <a:srcRect l="16593" t="16539" r="20837" b="18760"/>
          <a:stretch/>
        </p:blipFill>
        <p:spPr>
          <a:xfrm>
            <a:off x="8385682" y="135314"/>
            <a:ext cx="624770" cy="594358"/>
          </a:xfrm>
          <a:prstGeom prst="ellipse">
            <a:avLst/>
          </a:prstGeom>
        </p:spPr>
      </p:pic>
      <p:sp>
        <p:nvSpPr>
          <p:cNvPr id="2" name="Rectangle 1">
            <a:extLst>
              <a:ext uri="{FF2B5EF4-FFF2-40B4-BE49-F238E27FC236}">
                <a16:creationId xmlns:a16="http://schemas.microsoft.com/office/drawing/2014/main" id="{5A0A9394-5FF6-7B4A-92B7-6B90C72092FB}"/>
              </a:ext>
            </a:extLst>
          </p:cNvPr>
          <p:cNvSpPr/>
          <p:nvPr userDrawn="1"/>
        </p:nvSpPr>
        <p:spPr>
          <a:xfrm>
            <a:off x="8304369" y="4870843"/>
            <a:ext cx="787395" cy="230832"/>
          </a:xfrm>
          <a:prstGeom prst="rect">
            <a:avLst/>
          </a:prstGeom>
        </p:spPr>
        <p:txBody>
          <a:bodyPr wrap="none">
            <a:spAutoFit/>
          </a:bodyPr>
          <a:lstStyle/>
          <a:p>
            <a:pPr lvl="0"/>
            <a:r>
              <a:rPr lang="en-CA" sz="900" dirty="0">
                <a:latin typeface="Fira Sans Extra Condensed"/>
                <a:ea typeface="Fira Sans Extra Condensed"/>
                <a:cs typeface="Fira Sans Extra Condensed"/>
                <a:sym typeface="Fira Sans Extra Condensed"/>
              </a:rPr>
              <a:t>© 2022 </a:t>
            </a:r>
            <a:r>
              <a:rPr lang="en-CA" sz="900" dirty="0" err="1">
                <a:latin typeface="Fira Sans Extra Condensed"/>
                <a:ea typeface="Fira Sans Extra Condensed"/>
                <a:cs typeface="Fira Sans Extra Condensed"/>
                <a:sym typeface="Fira Sans Extra Condensed"/>
              </a:rPr>
              <a:t>CodeU</a:t>
            </a:r>
            <a:endParaRPr lang="en-CA" sz="900" dirty="0">
              <a:latin typeface="Fira Sans Extra Condensed"/>
              <a:ea typeface="Fira Sans Extra Condensed"/>
              <a:cs typeface="Fira Sans Extra Condensed"/>
              <a:sym typeface="Fira Sans Extra Condense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6" r:id="rId6"/>
    <p:sldLayoutId id="2147483657" r:id="rId7"/>
    <p:sldLayoutId id="2147483658"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hyperlink" Target="mailto:siva.sri14@hotmail.com" TargetMode="External"/><Relationship Id="rId1" Type="http://schemas.openxmlformats.org/officeDocument/2006/relationships/slideLayout" Target="../slideLayouts/slideLayout4.xml"/><Relationship Id="rId6" Type="http://schemas.openxmlformats.org/officeDocument/2006/relationships/hyperlink" Target="https://www.facebook.com/CodeUOfficiel" TargetMode="External"/><Relationship Id="rId5" Type="http://schemas.openxmlformats.org/officeDocument/2006/relationships/image" Target="../media/image16.png"/><Relationship Id="rId4" Type="http://schemas.openxmlformats.org/officeDocument/2006/relationships/hyperlink" Target="https://www.linkedin.com/company/codeuofficia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9.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8" Type="http://schemas.openxmlformats.org/officeDocument/2006/relationships/hyperlink" Target="https://pixabay.com/vectors/turtle-animal-nature-water-310008/" TargetMode="External"/><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freesvg.org/turtle-thinking" TargetMode="External"/><Relationship Id="rId5" Type="http://schemas.openxmlformats.org/officeDocument/2006/relationships/image" Target="../media/image8.png"/><Relationship Id="rId10" Type="http://schemas.openxmlformats.org/officeDocument/2006/relationships/hyperlink" Target="https://openclipart.org/detail/191076/turtle" TargetMode="External"/><Relationship Id="rId4" Type="http://schemas.openxmlformats.org/officeDocument/2006/relationships/hyperlink" Target="https://www.pngall.com/turtle-png" TargetMode="External"/><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s://openclipart.org/detail/191076/turtle" TargetMode="External"/><Relationship Id="rId5" Type="http://schemas.openxmlformats.org/officeDocument/2006/relationships/image" Target="../media/image10.png"/><Relationship Id="rId4" Type="http://schemas.openxmlformats.org/officeDocument/2006/relationships/hyperlink" Target="https://www.publicdomainpictures.net/en/view-image.php?image=73296&amp;picture=colourful-shape-icon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freesvg.org/halftone-dotted-logo-element-3" TargetMode="External"/><Relationship Id="rId5" Type="http://schemas.openxmlformats.org/officeDocument/2006/relationships/image" Target="../media/image12.png"/><Relationship Id="rId4" Type="http://schemas.openxmlformats.org/officeDocument/2006/relationships/hyperlink" Target="https://www.pngall.com/turtle-p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s://openclipart.org/detail/23996/small-house" TargetMode="External"/><Relationship Id="rId5" Type="http://schemas.openxmlformats.org/officeDocument/2006/relationships/image" Target="../media/image14.png"/><Relationship Id="rId4" Type="http://schemas.openxmlformats.org/officeDocument/2006/relationships/hyperlink" Target="https://pixabay.com/en/animals-cartoon-green-happy-1298747/"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err="1">
                <a:solidFill>
                  <a:srgbClr val="002060"/>
                </a:solidFill>
              </a:rPr>
              <a:t>CodeU</a:t>
            </a:r>
            <a:br>
              <a:rPr lang="en" dirty="0"/>
            </a:br>
            <a:r>
              <a:rPr lang="en" sz="3200" i="1" dirty="0">
                <a:solidFill>
                  <a:srgbClr val="002060"/>
                </a:solidFill>
              </a:rPr>
              <a:t>Class 10</a:t>
            </a:r>
            <a:br>
              <a:rPr lang="en" sz="3200" i="1" dirty="0"/>
            </a:br>
            <a:br>
              <a:rPr lang="en" sz="3200" i="1" dirty="0"/>
            </a:br>
            <a:r>
              <a:rPr lang="en" sz="2000" i="1" dirty="0"/>
              <a:t>Welcome!</a:t>
            </a:r>
            <a:endParaRPr i="1" dirty="0"/>
          </a:p>
        </p:txBody>
      </p:sp>
      <p:sp>
        <p:nvSpPr>
          <p:cNvPr id="47" name="Google Shape;47;p15"/>
          <p:cNvSpPr txBox="1">
            <a:spLocks noGrp="1"/>
          </p:cNvSpPr>
          <p:nvPr>
            <p:ph type="subTitle" idx="1"/>
          </p:nvPr>
        </p:nvSpPr>
        <p:spPr>
          <a:xfrm>
            <a:off x="5624870" y="4018260"/>
            <a:ext cx="3061780" cy="71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i="1" dirty="0">
                <a:solidFill>
                  <a:srgbClr val="002060"/>
                </a:solidFill>
              </a:rPr>
              <a:t>The class will start shortly</a:t>
            </a:r>
            <a:endParaRPr i="1" dirty="0">
              <a:solidFill>
                <a:srgbClr val="002060"/>
              </a:solidFill>
            </a:endParaRPr>
          </a:p>
        </p:txBody>
      </p:sp>
      <p:grpSp>
        <p:nvGrpSpPr>
          <p:cNvPr id="48" name="Google Shape;48;p15"/>
          <p:cNvGrpSpPr/>
          <p:nvPr/>
        </p:nvGrpSpPr>
        <p:grpSpPr>
          <a:xfrm>
            <a:off x="457194" y="411475"/>
            <a:ext cx="4385617" cy="4733627"/>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rgbClr val="FF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rgbClr val="FF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rgbClr val="FF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Logo, icon&#10;&#10;Description automatically generated">
            <a:extLst>
              <a:ext uri="{FF2B5EF4-FFF2-40B4-BE49-F238E27FC236}">
                <a16:creationId xmlns:a16="http://schemas.microsoft.com/office/drawing/2014/main" id="{56B59C2E-FDE1-0449-85FC-AEED3DA5592A}"/>
              </a:ext>
            </a:extLst>
          </p:cNvPr>
          <p:cNvPicPr>
            <a:picLocks noChangeAspect="1"/>
          </p:cNvPicPr>
          <p:nvPr/>
        </p:nvPicPr>
        <p:blipFill rotWithShape="1">
          <a:blip r:embed="rId3"/>
          <a:srcRect l="16593" t="16539" r="20837" b="18760"/>
          <a:stretch/>
        </p:blipFill>
        <p:spPr>
          <a:xfrm>
            <a:off x="3897745" y="222562"/>
            <a:ext cx="2032000" cy="1933088"/>
          </a:xfrm>
          <a:prstGeom prst="ellipse">
            <a:avLst/>
          </a:prstGeom>
        </p:spPr>
      </p:pic>
      <p:sp>
        <p:nvSpPr>
          <p:cNvPr id="231" name="Rectangle 230">
            <a:extLst>
              <a:ext uri="{FF2B5EF4-FFF2-40B4-BE49-F238E27FC236}">
                <a16:creationId xmlns:a16="http://schemas.microsoft.com/office/drawing/2014/main" id="{8FE95A95-9F64-E449-950A-E30A96BA4A3E}"/>
              </a:ext>
            </a:extLst>
          </p:cNvPr>
          <p:cNvSpPr/>
          <p:nvPr/>
        </p:nvSpPr>
        <p:spPr>
          <a:xfrm>
            <a:off x="4931326" y="4869913"/>
            <a:ext cx="3768090" cy="246221"/>
          </a:xfrm>
          <a:prstGeom prst="rect">
            <a:avLst/>
          </a:prstGeom>
        </p:spPr>
        <p:txBody>
          <a:bodyPr wrap="square">
            <a:spAutoFit/>
          </a:bodyPr>
          <a:lstStyle/>
          <a:p>
            <a:pPr lvl="0"/>
            <a:r>
              <a:rPr lang="en-CA" sz="1000" dirty="0">
                <a:latin typeface="Fira Sans Extra Condensed"/>
                <a:ea typeface="Fira Sans Extra Condensed"/>
                <a:cs typeface="Fira Sans Extra Condensed"/>
                <a:sym typeface="Fira Sans Extra Condensed"/>
              </a:rPr>
              <a:t>Reproduction and distribution of the presentation deck is prohibited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Google Shape;911;p25">
            <a:extLst>
              <a:ext uri="{FF2B5EF4-FFF2-40B4-BE49-F238E27FC236}">
                <a16:creationId xmlns:a16="http://schemas.microsoft.com/office/drawing/2014/main" id="{39BE277E-F5BA-6548-BC5F-C7A786B3D450}"/>
              </a:ext>
            </a:extLst>
          </p:cNvPr>
          <p:cNvSpPr/>
          <p:nvPr/>
        </p:nvSpPr>
        <p:spPr>
          <a:xfrm>
            <a:off x="422162" y="685709"/>
            <a:ext cx="2417821" cy="4184204"/>
          </a:xfrm>
          <a:prstGeom prst="roundRect">
            <a:avLst>
              <a:gd name="adj" fmla="val 1521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D71D9AD2-CB44-8744-8137-C7CAC2E8A255}"/>
              </a:ext>
            </a:extLst>
          </p:cNvPr>
          <p:cNvSpPr>
            <a:spLocks noGrp="1"/>
          </p:cNvSpPr>
          <p:nvPr>
            <p:ph type="title"/>
          </p:nvPr>
        </p:nvSpPr>
        <p:spPr/>
        <p:txBody>
          <a:bodyPr>
            <a:noAutofit/>
          </a:bodyPr>
          <a:lstStyle/>
          <a:p>
            <a:r>
              <a:rPr lang="en-US" sz="4000" dirty="0">
                <a:solidFill>
                  <a:srgbClr val="002060"/>
                </a:solidFill>
              </a:rPr>
              <a:t>Thank you!</a:t>
            </a:r>
          </a:p>
        </p:txBody>
      </p:sp>
      <p:grpSp>
        <p:nvGrpSpPr>
          <p:cNvPr id="3" name="Google Shape;1922;p38">
            <a:extLst>
              <a:ext uri="{FF2B5EF4-FFF2-40B4-BE49-F238E27FC236}">
                <a16:creationId xmlns:a16="http://schemas.microsoft.com/office/drawing/2014/main" id="{5C8BA916-4BF4-E34D-9154-9A8B6708FF1A}"/>
              </a:ext>
            </a:extLst>
          </p:cNvPr>
          <p:cNvGrpSpPr/>
          <p:nvPr/>
        </p:nvGrpSpPr>
        <p:grpSpPr>
          <a:xfrm>
            <a:off x="3448049" y="1313535"/>
            <a:ext cx="2247902" cy="3550335"/>
            <a:chOff x="1085850" y="1181650"/>
            <a:chExt cx="2247902" cy="3550335"/>
          </a:xfrm>
        </p:grpSpPr>
        <p:sp>
          <p:nvSpPr>
            <p:cNvPr id="4" name="Google Shape;1923;p38">
              <a:extLst>
                <a:ext uri="{FF2B5EF4-FFF2-40B4-BE49-F238E27FC236}">
                  <a16:creationId xmlns:a16="http://schemas.microsoft.com/office/drawing/2014/main" id="{58C9F22A-3B17-204C-8B83-D0722D64A6FF}"/>
                </a:ext>
              </a:extLst>
            </p:cNvPr>
            <p:cNvSpPr/>
            <p:nvPr/>
          </p:nvSpPr>
          <p:spPr>
            <a:xfrm>
              <a:off x="1550204" y="1181650"/>
              <a:ext cx="1318561" cy="1318561"/>
            </a:xfrm>
            <a:custGeom>
              <a:avLst/>
              <a:gdLst/>
              <a:ahLst/>
              <a:cxnLst/>
              <a:rect l="l" t="t" r="r" b="b"/>
              <a:pathLst>
                <a:path w="26257" h="26257" extrusionOk="0">
                  <a:moveTo>
                    <a:pt x="5072" y="0"/>
                  </a:moveTo>
                  <a:lnTo>
                    <a:pt x="4803" y="26"/>
                  </a:lnTo>
                  <a:lnTo>
                    <a:pt x="4534" y="64"/>
                  </a:lnTo>
                  <a:lnTo>
                    <a:pt x="4278" y="102"/>
                  </a:lnTo>
                  <a:lnTo>
                    <a:pt x="4009" y="167"/>
                  </a:lnTo>
                  <a:lnTo>
                    <a:pt x="3766" y="243"/>
                  </a:lnTo>
                  <a:lnTo>
                    <a:pt x="3510" y="320"/>
                  </a:lnTo>
                  <a:lnTo>
                    <a:pt x="3266" y="423"/>
                  </a:lnTo>
                  <a:lnTo>
                    <a:pt x="3036" y="525"/>
                  </a:lnTo>
                  <a:lnTo>
                    <a:pt x="2805" y="640"/>
                  </a:lnTo>
                  <a:lnTo>
                    <a:pt x="2575" y="768"/>
                  </a:lnTo>
                  <a:lnTo>
                    <a:pt x="2357" y="909"/>
                  </a:lnTo>
                  <a:lnTo>
                    <a:pt x="2152" y="1063"/>
                  </a:lnTo>
                  <a:lnTo>
                    <a:pt x="1947" y="1217"/>
                  </a:lnTo>
                  <a:lnTo>
                    <a:pt x="1755" y="1383"/>
                  </a:lnTo>
                  <a:lnTo>
                    <a:pt x="1563" y="1563"/>
                  </a:lnTo>
                  <a:lnTo>
                    <a:pt x="1396" y="1755"/>
                  </a:lnTo>
                  <a:lnTo>
                    <a:pt x="1230" y="1947"/>
                  </a:lnTo>
                  <a:lnTo>
                    <a:pt x="1063" y="2152"/>
                  </a:lnTo>
                  <a:lnTo>
                    <a:pt x="910" y="2357"/>
                  </a:lnTo>
                  <a:lnTo>
                    <a:pt x="782" y="2574"/>
                  </a:lnTo>
                  <a:lnTo>
                    <a:pt x="653" y="2792"/>
                  </a:lnTo>
                  <a:lnTo>
                    <a:pt x="525" y="3023"/>
                  </a:lnTo>
                  <a:lnTo>
                    <a:pt x="423" y="3266"/>
                  </a:lnTo>
                  <a:lnTo>
                    <a:pt x="333" y="3509"/>
                  </a:lnTo>
                  <a:lnTo>
                    <a:pt x="244" y="3753"/>
                  </a:lnTo>
                  <a:lnTo>
                    <a:pt x="167" y="4009"/>
                  </a:lnTo>
                  <a:lnTo>
                    <a:pt x="116" y="4265"/>
                  </a:lnTo>
                  <a:lnTo>
                    <a:pt x="64" y="4534"/>
                  </a:lnTo>
                  <a:lnTo>
                    <a:pt x="26" y="4803"/>
                  </a:lnTo>
                  <a:lnTo>
                    <a:pt x="13" y="5072"/>
                  </a:lnTo>
                  <a:lnTo>
                    <a:pt x="0" y="5341"/>
                  </a:lnTo>
                  <a:lnTo>
                    <a:pt x="0" y="20903"/>
                  </a:lnTo>
                  <a:lnTo>
                    <a:pt x="13" y="21184"/>
                  </a:lnTo>
                  <a:lnTo>
                    <a:pt x="26" y="21453"/>
                  </a:lnTo>
                  <a:lnTo>
                    <a:pt x="64" y="21722"/>
                  </a:lnTo>
                  <a:lnTo>
                    <a:pt x="116" y="21991"/>
                  </a:lnTo>
                  <a:lnTo>
                    <a:pt x="167" y="22247"/>
                  </a:lnTo>
                  <a:lnTo>
                    <a:pt x="244" y="22503"/>
                  </a:lnTo>
                  <a:lnTo>
                    <a:pt x="333" y="22747"/>
                  </a:lnTo>
                  <a:lnTo>
                    <a:pt x="423" y="22990"/>
                  </a:lnTo>
                  <a:lnTo>
                    <a:pt x="525" y="23234"/>
                  </a:lnTo>
                  <a:lnTo>
                    <a:pt x="653" y="23464"/>
                  </a:lnTo>
                  <a:lnTo>
                    <a:pt x="782" y="23682"/>
                  </a:lnTo>
                  <a:lnTo>
                    <a:pt x="910" y="23900"/>
                  </a:lnTo>
                  <a:lnTo>
                    <a:pt x="1063" y="24104"/>
                  </a:lnTo>
                  <a:lnTo>
                    <a:pt x="1230" y="24309"/>
                  </a:lnTo>
                  <a:lnTo>
                    <a:pt x="1396" y="24502"/>
                  </a:lnTo>
                  <a:lnTo>
                    <a:pt x="1563" y="24694"/>
                  </a:lnTo>
                  <a:lnTo>
                    <a:pt x="1755" y="24873"/>
                  </a:lnTo>
                  <a:lnTo>
                    <a:pt x="1947" y="25039"/>
                  </a:lnTo>
                  <a:lnTo>
                    <a:pt x="2152" y="25193"/>
                  </a:lnTo>
                  <a:lnTo>
                    <a:pt x="2357" y="25347"/>
                  </a:lnTo>
                  <a:lnTo>
                    <a:pt x="2575" y="25488"/>
                  </a:lnTo>
                  <a:lnTo>
                    <a:pt x="2805" y="25616"/>
                  </a:lnTo>
                  <a:lnTo>
                    <a:pt x="3036" y="25731"/>
                  </a:lnTo>
                  <a:lnTo>
                    <a:pt x="3266" y="25834"/>
                  </a:lnTo>
                  <a:lnTo>
                    <a:pt x="3510" y="25936"/>
                  </a:lnTo>
                  <a:lnTo>
                    <a:pt x="3766" y="26013"/>
                  </a:lnTo>
                  <a:lnTo>
                    <a:pt x="4009" y="26090"/>
                  </a:lnTo>
                  <a:lnTo>
                    <a:pt x="4278" y="26154"/>
                  </a:lnTo>
                  <a:lnTo>
                    <a:pt x="4534" y="26192"/>
                  </a:lnTo>
                  <a:lnTo>
                    <a:pt x="4803" y="26231"/>
                  </a:lnTo>
                  <a:lnTo>
                    <a:pt x="5072" y="26256"/>
                  </a:lnTo>
                  <a:lnTo>
                    <a:pt x="21184" y="26256"/>
                  </a:lnTo>
                  <a:lnTo>
                    <a:pt x="21466" y="26231"/>
                  </a:lnTo>
                  <a:lnTo>
                    <a:pt x="21722" y="26192"/>
                  </a:lnTo>
                  <a:lnTo>
                    <a:pt x="21991" y="26154"/>
                  </a:lnTo>
                  <a:lnTo>
                    <a:pt x="22248" y="26090"/>
                  </a:lnTo>
                  <a:lnTo>
                    <a:pt x="22504" y="26013"/>
                  </a:lnTo>
                  <a:lnTo>
                    <a:pt x="22747" y="25936"/>
                  </a:lnTo>
                  <a:lnTo>
                    <a:pt x="22990" y="25834"/>
                  </a:lnTo>
                  <a:lnTo>
                    <a:pt x="23234" y="25731"/>
                  </a:lnTo>
                  <a:lnTo>
                    <a:pt x="23464" y="25616"/>
                  </a:lnTo>
                  <a:lnTo>
                    <a:pt x="23682" y="25488"/>
                  </a:lnTo>
                  <a:lnTo>
                    <a:pt x="23900" y="25347"/>
                  </a:lnTo>
                  <a:lnTo>
                    <a:pt x="24117" y="25193"/>
                  </a:lnTo>
                  <a:lnTo>
                    <a:pt x="24322" y="25039"/>
                  </a:lnTo>
                  <a:lnTo>
                    <a:pt x="24515" y="24873"/>
                  </a:lnTo>
                  <a:lnTo>
                    <a:pt x="24694" y="24694"/>
                  </a:lnTo>
                  <a:lnTo>
                    <a:pt x="24873" y="24502"/>
                  </a:lnTo>
                  <a:lnTo>
                    <a:pt x="25040" y="24309"/>
                  </a:lnTo>
                  <a:lnTo>
                    <a:pt x="25206" y="24104"/>
                  </a:lnTo>
                  <a:lnTo>
                    <a:pt x="25347" y="23900"/>
                  </a:lnTo>
                  <a:lnTo>
                    <a:pt x="25488" y="23682"/>
                  </a:lnTo>
                  <a:lnTo>
                    <a:pt x="25616" y="23464"/>
                  </a:lnTo>
                  <a:lnTo>
                    <a:pt x="25731" y="23234"/>
                  </a:lnTo>
                  <a:lnTo>
                    <a:pt x="25847" y="22990"/>
                  </a:lnTo>
                  <a:lnTo>
                    <a:pt x="25936" y="22747"/>
                  </a:lnTo>
                  <a:lnTo>
                    <a:pt x="26026" y="22503"/>
                  </a:lnTo>
                  <a:lnTo>
                    <a:pt x="26090" y="22247"/>
                  </a:lnTo>
                  <a:lnTo>
                    <a:pt x="26154" y="21991"/>
                  </a:lnTo>
                  <a:lnTo>
                    <a:pt x="26205" y="21722"/>
                  </a:lnTo>
                  <a:lnTo>
                    <a:pt x="26231" y="21453"/>
                  </a:lnTo>
                  <a:lnTo>
                    <a:pt x="26256" y="21184"/>
                  </a:lnTo>
                  <a:lnTo>
                    <a:pt x="26256" y="20903"/>
                  </a:lnTo>
                  <a:lnTo>
                    <a:pt x="26256" y="5341"/>
                  </a:lnTo>
                  <a:lnTo>
                    <a:pt x="26256" y="5072"/>
                  </a:lnTo>
                  <a:lnTo>
                    <a:pt x="26231" y="4803"/>
                  </a:lnTo>
                  <a:lnTo>
                    <a:pt x="26205" y="4534"/>
                  </a:lnTo>
                  <a:lnTo>
                    <a:pt x="26154" y="4265"/>
                  </a:lnTo>
                  <a:lnTo>
                    <a:pt x="26090" y="4009"/>
                  </a:lnTo>
                  <a:lnTo>
                    <a:pt x="26026" y="3753"/>
                  </a:lnTo>
                  <a:lnTo>
                    <a:pt x="25936" y="3509"/>
                  </a:lnTo>
                  <a:lnTo>
                    <a:pt x="25847" y="3266"/>
                  </a:lnTo>
                  <a:lnTo>
                    <a:pt x="25731" y="3023"/>
                  </a:lnTo>
                  <a:lnTo>
                    <a:pt x="25616" y="2792"/>
                  </a:lnTo>
                  <a:lnTo>
                    <a:pt x="25488" y="2574"/>
                  </a:lnTo>
                  <a:lnTo>
                    <a:pt x="25347" y="2357"/>
                  </a:lnTo>
                  <a:lnTo>
                    <a:pt x="25206" y="2152"/>
                  </a:lnTo>
                  <a:lnTo>
                    <a:pt x="25040" y="1947"/>
                  </a:lnTo>
                  <a:lnTo>
                    <a:pt x="24873" y="1755"/>
                  </a:lnTo>
                  <a:lnTo>
                    <a:pt x="24694" y="1563"/>
                  </a:lnTo>
                  <a:lnTo>
                    <a:pt x="24515" y="1383"/>
                  </a:lnTo>
                  <a:lnTo>
                    <a:pt x="24322" y="1217"/>
                  </a:lnTo>
                  <a:lnTo>
                    <a:pt x="24117" y="1063"/>
                  </a:lnTo>
                  <a:lnTo>
                    <a:pt x="23900" y="909"/>
                  </a:lnTo>
                  <a:lnTo>
                    <a:pt x="23682" y="768"/>
                  </a:lnTo>
                  <a:lnTo>
                    <a:pt x="23464" y="640"/>
                  </a:lnTo>
                  <a:lnTo>
                    <a:pt x="23234" y="525"/>
                  </a:lnTo>
                  <a:lnTo>
                    <a:pt x="22990" y="423"/>
                  </a:lnTo>
                  <a:lnTo>
                    <a:pt x="22747" y="320"/>
                  </a:lnTo>
                  <a:lnTo>
                    <a:pt x="22504" y="243"/>
                  </a:lnTo>
                  <a:lnTo>
                    <a:pt x="22248" y="167"/>
                  </a:lnTo>
                  <a:lnTo>
                    <a:pt x="21991" y="102"/>
                  </a:lnTo>
                  <a:lnTo>
                    <a:pt x="21722" y="64"/>
                  </a:lnTo>
                  <a:lnTo>
                    <a:pt x="21466" y="26"/>
                  </a:lnTo>
                  <a:lnTo>
                    <a:pt x="21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 name="Google Shape;1924;p38">
              <a:extLst>
                <a:ext uri="{FF2B5EF4-FFF2-40B4-BE49-F238E27FC236}">
                  <a16:creationId xmlns:a16="http://schemas.microsoft.com/office/drawing/2014/main" id="{8816BCAD-2039-E041-9223-9DC6059C9C7F}"/>
                </a:ext>
              </a:extLst>
            </p:cNvPr>
            <p:cNvSpPr/>
            <p:nvPr/>
          </p:nvSpPr>
          <p:spPr>
            <a:xfrm>
              <a:off x="1623520" y="1254966"/>
              <a:ext cx="1172579" cy="1171926"/>
            </a:xfrm>
            <a:custGeom>
              <a:avLst/>
              <a:gdLst/>
              <a:ahLst/>
              <a:cxnLst/>
              <a:rect l="l" t="t" r="r" b="b"/>
              <a:pathLst>
                <a:path w="23350" h="23337" extrusionOk="0">
                  <a:moveTo>
                    <a:pt x="4509" y="0"/>
                  </a:moveTo>
                  <a:lnTo>
                    <a:pt x="4265" y="26"/>
                  </a:lnTo>
                  <a:lnTo>
                    <a:pt x="4035" y="51"/>
                  </a:lnTo>
                  <a:lnTo>
                    <a:pt x="3792" y="90"/>
                  </a:lnTo>
                  <a:lnTo>
                    <a:pt x="3561" y="141"/>
                  </a:lnTo>
                  <a:lnTo>
                    <a:pt x="3343" y="205"/>
                  </a:lnTo>
                  <a:lnTo>
                    <a:pt x="3126" y="282"/>
                  </a:lnTo>
                  <a:lnTo>
                    <a:pt x="2908" y="372"/>
                  </a:lnTo>
                  <a:lnTo>
                    <a:pt x="2690" y="461"/>
                  </a:lnTo>
                  <a:lnTo>
                    <a:pt x="2485" y="564"/>
                  </a:lnTo>
                  <a:lnTo>
                    <a:pt x="2293" y="679"/>
                  </a:lnTo>
                  <a:lnTo>
                    <a:pt x="2101" y="807"/>
                  </a:lnTo>
                  <a:lnTo>
                    <a:pt x="1909" y="935"/>
                  </a:lnTo>
                  <a:lnTo>
                    <a:pt x="1729" y="1076"/>
                  </a:lnTo>
                  <a:lnTo>
                    <a:pt x="1563" y="1230"/>
                  </a:lnTo>
                  <a:lnTo>
                    <a:pt x="1396" y="1383"/>
                  </a:lnTo>
                  <a:lnTo>
                    <a:pt x="1230" y="1550"/>
                  </a:lnTo>
                  <a:lnTo>
                    <a:pt x="1089" y="1729"/>
                  </a:lnTo>
                  <a:lnTo>
                    <a:pt x="948" y="1909"/>
                  </a:lnTo>
                  <a:lnTo>
                    <a:pt x="807" y="2088"/>
                  </a:lnTo>
                  <a:lnTo>
                    <a:pt x="692" y="2280"/>
                  </a:lnTo>
                  <a:lnTo>
                    <a:pt x="577" y="2485"/>
                  </a:lnTo>
                  <a:lnTo>
                    <a:pt x="474" y="2690"/>
                  </a:lnTo>
                  <a:lnTo>
                    <a:pt x="372" y="2895"/>
                  </a:lnTo>
                  <a:lnTo>
                    <a:pt x="295" y="3112"/>
                  </a:lnTo>
                  <a:lnTo>
                    <a:pt x="218" y="3330"/>
                  </a:lnTo>
                  <a:lnTo>
                    <a:pt x="154" y="3561"/>
                  </a:lnTo>
                  <a:lnTo>
                    <a:pt x="103" y="3791"/>
                  </a:lnTo>
                  <a:lnTo>
                    <a:pt x="52" y="4022"/>
                  </a:lnTo>
                  <a:lnTo>
                    <a:pt x="26" y="4265"/>
                  </a:lnTo>
                  <a:lnTo>
                    <a:pt x="13" y="4509"/>
                  </a:lnTo>
                  <a:lnTo>
                    <a:pt x="0" y="4752"/>
                  </a:lnTo>
                  <a:lnTo>
                    <a:pt x="0" y="18584"/>
                  </a:lnTo>
                  <a:lnTo>
                    <a:pt x="13" y="18828"/>
                  </a:lnTo>
                  <a:lnTo>
                    <a:pt x="26" y="19071"/>
                  </a:lnTo>
                  <a:lnTo>
                    <a:pt x="52" y="19314"/>
                  </a:lnTo>
                  <a:lnTo>
                    <a:pt x="103" y="19545"/>
                  </a:lnTo>
                  <a:lnTo>
                    <a:pt x="154" y="19776"/>
                  </a:lnTo>
                  <a:lnTo>
                    <a:pt x="218" y="19993"/>
                  </a:lnTo>
                  <a:lnTo>
                    <a:pt x="295" y="20224"/>
                  </a:lnTo>
                  <a:lnTo>
                    <a:pt x="372" y="20429"/>
                  </a:lnTo>
                  <a:lnTo>
                    <a:pt x="474" y="20646"/>
                  </a:lnTo>
                  <a:lnTo>
                    <a:pt x="577" y="20851"/>
                  </a:lnTo>
                  <a:lnTo>
                    <a:pt x="692" y="21043"/>
                  </a:lnTo>
                  <a:lnTo>
                    <a:pt x="807" y="21248"/>
                  </a:lnTo>
                  <a:lnTo>
                    <a:pt x="948" y="21428"/>
                  </a:lnTo>
                  <a:lnTo>
                    <a:pt x="1089" y="21607"/>
                  </a:lnTo>
                  <a:lnTo>
                    <a:pt x="1230" y="21786"/>
                  </a:lnTo>
                  <a:lnTo>
                    <a:pt x="1396" y="21940"/>
                  </a:lnTo>
                  <a:lnTo>
                    <a:pt x="1563" y="22107"/>
                  </a:lnTo>
                  <a:lnTo>
                    <a:pt x="1729" y="22247"/>
                  </a:lnTo>
                  <a:lnTo>
                    <a:pt x="1909" y="22388"/>
                  </a:lnTo>
                  <a:lnTo>
                    <a:pt x="2101" y="22529"/>
                  </a:lnTo>
                  <a:lnTo>
                    <a:pt x="2293" y="22644"/>
                  </a:lnTo>
                  <a:lnTo>
                    <a:pt x="2485" y="22760"/>
                  </a:lnTo>
                  <a:lnTo>
                    <a:pt x="2690" y="22875"/>
                  </a:lnTo>
                  <a:lnTo>
                    <a:pt x="2908" y="22965"/>
                  </a:lnTo>
                  <a:lnTo>
                    <a:pt x="3126" y="23054"/>
                  </a:lnTo>
                  <a:lnTo>
                    <a:pt x="3343" y="23118"/>
                  </a:lnTo>
                  <a:lnTo>
                    <a:pt x="3561" y="23182"/>
                  </a:lnTo>
                  <a:lnTo>
                    <a:pt x="3792" y="23246"/>
                  </a:lnTo>
                  <a:lnTo>
                    <a:pt x="4035" y="23285"/>
                  </a:lnTo>
                  <a:lnTo>
                    <a:pt x="4265" y="23310"/>
                  </a:lnTo>
                  <a:lnTo>
                    <a:pt x="4509" y="23336"/>
                  </a:lnTo>
                  <a:lnTo>
                    <a:pt x="18828" y="23336"/>
                  </a:lnTo>
                  <a:lnTo>
                    <a:pt x="19071" y="23310"/>
                  </a:lnTo>
                  <a:lnTo>
                    <a:pt x="19315" y="23285"/>
                  </a:lnTo>
                  <a:lnTo>
                    <a:pt x="19545" y="23246"/>
                  </a:lnTo>
                  <a:lnTo>
                    <a:pt x="19776" y="23182"/>
                  </a:lnTo>
                  <a:lnTo>
                    <a:pt x="20006" y="23118"/>
                  </a:lnTo>
                  <a:lnTo>
                    <a:pt x="20224" y="23054"/>
                  </a:lnTo>
                  <a:lnTo>
                    <a:pt x="20442" y="22965"/>
                  </a:lnTo>
                  <a:lnTo>
                    <a:pt x="20647" y="22875"/>
                  </a:lnTo>
                  <a:lnTo>
                    <a:pt x="20852" y="22760"/>
                  </a:lnTo>
                  <a:lnTo>
                    <a:pt x="21056" y="22644"/>
                  </a:lnTo>
                  <a:lnTo>
                    <a:pt x="21249" y="22529"/>
                  </a:lnTo>
                  <a:lnTo>
                    <a:pt x="21428" y="22388"/>
                  </a:lnTo>
                  <a:lnTo>
                    <a:pt x="21607" y="22247"/>
                  </a:lnTo>
                  <a:lnTo>
                    <a:pt x="21787" y="22107"/>
                  </a:lnTo>
                  <a:lnTo>
                    <a:pt x="21953" y="21940"/>
                  </a:lnTo>
                  <a:lnTo>
                    <a:pt x="22107" y="21786"/>
                  </a:lnTo>
                  <a:lnTo>
                    <a:pt x="22260" y="21607"/>
                  </a:lnTo>
                  <a:lnTo>
                    <a:pt x="22401" y="21428"/>
                  </a:lnTo>
                  <a:lnTo>
                    <a:pt x="22529" y="21248"/>
                  </a:lnTo>
                  <a:lnTo>
                    <a:pt x="22657" y="21043"/>
                  </a:lnTo>
                  <a:lnTo>
                    <a:pt x="22773" y="20851"/>
                  </a:lnTo>
                  <a:lnTo>
                    <a:pt x="22875" y="20646"/>
                  </a:lnTo>
                  <a:lnTo>
                    <a:pt x="22965" y="20429"/>
                  </a:lnTo>
                  <a:lnTo>
                    <a:pt x="23055" y="20224"/>
                  </a:lnTo>
                  <a:lnTo>
                    <a:pt x="23131" y="19993"/>
                  </a:lnTo>
                  <a:lnTo>
                    <a:pt x="23195" y="19776"/>
                  </a:lnTo>
                  <a:lnTo>
                    <a:pt x="23247" y="19545"/>
                  </a:lnTo>
                  <a:lnTo>
                    <a:pt x="23285" y="19314"/>
                  </a:lnTo>
                  <a:lnTo>
                    <a:pt x="23323" y="19071"/>
                  </a:lnTo>
                  <a:lnTo>
                    <a:pt x="23336" y="18828"/>
                  </a:lnTo>
                  <a:lnTo>
                    <a:pt x="23349" y="18584"/>
                  </a:lnTo>
                  <a:lnTo>
                    <a:pt x="23349" y="4752"/>
                  </a:lnTo>
                  <a:lnTo>
                    <a:pt x="23336" y="4509"/>
                  </a:lnTo>
                  <a:lnTo>
                    <a:pt x="23323" y="4265"/>
                  </a:lnTo>
                  <a:lnTo>
                    <a:pt x="23285" y="4022"/>
                  </a:lnTo>
                  <a:lnTo>
                    <a:pt x="23247" y="3791"/>
                  </a:lnTo>
                  <a:lnTo>
                    <a:pt x="23195" y="3561"/>
                  </a:lnTo>
                  <a:lnTo>
                    <a:pt x="23131" y="3330"/>
                  </a:lnTo>
                  <a:lnTo>
                    <a:pt x="23055" y="3112"/>
                  </a:lnTo>
                  <a:lnTo>
                    <a:pt x="22965" y="2895"/>
                  </a:lnTo>
                  <a:lnTo>
                    <a:pt x="22875" y="2690"/>
                  </a:lnTo>
                  <a:lnTo>
                    <a:pt x="22773" y="2485"/>
                  </a:lnTo>
                  <a:lnTo>
                    <a:pt x="22657" y="2280"/>
                  </a:lnTo>
                  <a:lnTo>
                    <a:pt x="22529" y="2088"/>
                  </a:lnTo>
                  <a:lnTo>
                    <a:pt x="22401" y="1909"/>
                  </a:lnTo>
                  <a:lnTo>
                    <a:pt x="22260" y="1729"/>
                  </a:lnTo>
                  <a:lnTo>
                    <a:pt x="22107" y="1550"/>
                  </a:lnTo>
                  <a:lnTo>
                    <a:pt x="21953" y="1383"/>
                  </a:lnTo>
                  <a:lnTo>
                    <a:pt x="21787" y="1230"/>
                  </a:lnTo>
                  <a:lnTo>
                    <a:pt x="21607" y="1076"/>
                  </a:lnTo>
                  <a:lnTo>
                    <a:pt x="21428" y="935"/>
                  </a:lnTo>
                  <a:lnTo>
                    <a:pt x="21249" y="807"/>
                  </a:lnTo>
                  <a:lnTo>
                    <a:pt x="21056" y="679"/>
                  </a:lnTo>
                  <a:lnTo>
                    <a:pt x="20852" y="564"/>
                  </a:lnTo>
                  <a:lnTo>
                    <a:pt x="20647" y="461"/>
                  </a:lnTo>
                  <a:lnTo>
                    <a:pt x="20442" y="372"/>
                  </a:lnTo>
                  <a:lnTo>
                    <a:pt x="20224" y="282"/>
                  </a:lnTo>
                  <a:lnTo>
                    <a:pt x="20006" y="205"/>
                  </a:lnTo>
                  <a:lnTo>
                    <a:pt x="19776" y="141"/>
                  </a:lnTo>
                  <a:lnTo>
                    <a:pt x="19545" y="90"/>
                  </a:lnTo>
                  <a:lnTo>
                    <a:pt x="19315" y="51"/>
                  </a:lnTo>
                  <a:lnTo>
                    <a:pt x="19071" y="26"/>
                  </a:lnTo>
                  <a:lnTo>
                    <a:pt x="18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 name="Google Shape;1925;p38">
              <a:extLst>
                <a:ext uri="{FF2B5EF4-FFF2-40B4-BE49-F238E27FC236}">
                  <a16:creationId xmlns:a16="http://schemas.microsoft.com/office/drawing/2014/main" id="{97D9526B-B02D-1242-BBA6-36C3604309E4}"/>
                </a:ext>
              </a:extLst>
            </p:cNvPr>
            <p:cNvSpPr/>
            <p:nvPr/>
          </p:nvSpPr>
          <p:spPr>
            <a:xfrm>
              <a:off x="2651305" y="1619641"/>
              <a:ext cx="77887" cy="58554"/>
            </a:xfrm>
            <a:custGeom>
              <a:avLst/>
              <a:gdLst/>
              <a:ahLst/>
              <a:cxnLst/>
              <a:rect l="l" t="t" r="r" b="b"/>
              <a:pathLst>
                <a:path w="1551" h="1166" extrusionOk="0">
                  <a:moveTo>
                    <a:pt x="1307" y="0"/>
                  </a:moveTo>
                  <a:lnTo>
                    <a:pt x="1268" y="13"/>
                  </a:lnTo>
                  <a:lnTo>
                    <a:pt x="1217" y="26"/>
                  </a:lnTo>
                  <a:lnTo>
                    <a:pt x="1179" y="39"/>
                  </a:lnTo>
                  <a:lnTo>
                    <a:pt x="116" y="730"/>
                  </a:lnTo>
                  <a:lnTo>
                    <a:pt x="77" y="756"/>
                  </a:lnTo>
                  <a:lnTo>
                    <a:pt x="39" y="794"/>
                  </a:lnTo>
                  <a:lnTo>
                    <a:pt x="26" y="833"/>
                  </a:lnTo>
                  <a:lnTo>
                    <a:pt x="0" y="871"/>
                  </a:lnTo>
                  <a:lnTo>
                    <a:pt x="0" y="922"/>
                  </a:lnTo>
                  <a:lnTo>
                    <a:pt x="0" y="974"/>
                  </a:lnTo>
                  <a:lnTo>
                    <a:pt x="13" y="1012"/>
                  </a:lnTo>
                  <a:lnTo>
                    <a:pt x="39" y="1063"/>
                  </a:lnTo>
                  <a:lnTo>
                    <a:pt x="77" y="1102"/>
                  </a:lnTo>
                  <a:lnTo>
                    <a:pt x="128" y="1140"/>
                  </a:lnTo>
                  <a:lnTo>
                    <a:pt x="180" y="1166"/>
                  </a:lnTo>
                  <a:lnTo>
                    <a:pt x="308" y="1166"/>
                  </a:lnTo>
                  <a:lnTo>
                    <a:pt x="372" y="1127"/>
                  </a:lnTo>
                  <a:lnTo>
                    <a:pt x="1435" y="448"/>
                  </a:lnTo>
                  <a:lnTo>
                    <a:pt x="1473" y="423"/>
                  </a:lnTo>
                  <a:lnTo>
                    <a:pt x="1499" y="384"/>
                  </a:lnTo>
                  <a:lnTo>
                    <a:pt x="1524" y="346"/>
                  </a:lnTo>
                  <a:lnTo>
                    <a:pt x="1537" y="295"/>
                  </a:lnTo>
                  <a:lnTo>
                    <a:pt x="1550" y="256"/>
                  </a:lnTo>
                  <a:lnTo>
                    <a:pt x="1550" y="205"/>
                  </a:lnTo>
                  <a:lnTo>
                    <a:pt x="1537" y="154"/>
                  </a:lnTo>
                  <a:lnTo>
                    <a:pt x="1512" y="115"/>
                  </a:lnTo>
                  <a:lnTo>
                    <a:pt x="1473" y="77"/>
                  </a:lnTo>
                  <a:lnTo>
                    <a:pt x="1435" y="51"/>
                  </a:lnTo>
                  <a:lnTo>
                    <a:pt x="1396" y="26"/>
                  </a:lnTo>
                  <a:lnTo>
                    <a:pt x="1358" y="13"/>
                  </a:lnTo>
                  <a:lnTo>
                    <a:pt x="1307" y="0"/>
                  </a:lnTo>
                  <a:close/>
                </a:path>
              </a:pathLst>
            </a:custGeom>
            <a:solidFill>
              <a:srgbClr val="05A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 name="Google Shape;1926;p38">
              <a:extLst>
                <a:ext uri="{FF2B5EF4-FFF2-40B4-BE49-F238E27FC236}">
                  <a16:creationId xmlns:a16="http://schemas.microsoft.com/office/drawing/2014/main" id="{2F9884CF-3E11-5841-AAC5-C2ED3B708591}"/>
                </a:ext>
              </a:extLst>
            </p:cNvPr>
            <p:cNvSpPr/>
            <p:nvPr/>
          </p:nvSpPr>
          <p:spPr>
            <a:xfrm>
              <a:off x="2049910" y="1554660"/>
              <a:ext cx="301104" cy="117760"/>
            </a:xfrm>
            <a:custGeom>
              <a:avLst/>
              <a:gdLst/>
              <a:ahLst/>
              <a:cxnLst/>
              <a:rect l="l" t="t" r="r" b="b"/>
              <a:pathLst>
                <a:path w="5996" h="2345" extrusionOk="0">
                  <a:moveTo>
                    <a:pt x="3395" y="1"/>
                  </a:moveTo>
                  <a:lnTo>
                    <a:pt x="3344" y="13"/>
                  </a:lnTo>
                  <a:lnTo>
                    <a:pt x="3293" y="26"/>
                  </a:lnTo>
                  <a:lnTo>
                    <a:pt x="3254" y="52"/>
                  </a:lnTo>
                  <a:lnTo>
                    <a:pt x="3216" y="77"/>
                  </a:lnTo>
                  <a:lnTo>
                    <a:pt x="3190" y="116"/>
                  </a:lnTo>
                  <a:lnTo>
                    <a:pt x="3165" y="154"/>
                  </a:lnTo>
                  <a:lnTo>
                    <a:pt x="3152" y="193"/>
                  </a:lnTo>
                  <a:lnTo>
                    <a:pt x="3152" y="244"/>
                  </a:lnTo>
                  <a:lnTo>
                    <a:pt x="3152" y="833"/>
                  </a:lnTo>
                  <a:lnTo>
                    <a:pt x="2409" y="833"/>
                  </a:lnTo>
                  <a:lnTo>
                    <a:pt x="2358" y="846"/>
                  </a:lnTo>
                  <a:lnTo>
                    <a:pt x="2319" y="859"/>
                  </a:lnTo>
                  <a:lnTo>
                    <a:pt x="2268" y="872"/>
                  </a:lnTo>
                  <a:lnTo>
                    <a:pt x="2242" y="910"/>
                  </a:lnTo>
                  <a:lnTo>
                    <a:pt x="2204" y="948"/>
                  </a:lnTo>
                  <a:lnTo>
                    <a:pt x="2178" y="987"/>
                  </a:lnTo>
                  <a:lnTo>
                    <a:pt x="2166" y="1025"/>
                  </a:lnTo>
                  <a:lnTo>
                    <a:pt x="2166" y="1076"/>
                  </a:lnTo>
                  <a:lnTo>
                    <a:pt x="2166" y="1858"/>
                  </a:lnTo>
                  <a:lnTo>
                    <a:pt x="244" y="1858"/>
                  </a:lnTo>
                  <a:lnTo>
                    <a:pt x="193" y="1871"/>
                  </a:lnTo>
                  <a:lnTo>
                    <a:pt x="155" y="1883"/>
                  </a:lnTo>
                  <a:lnTo>
                    <a:pt x="103" y="1909"/>
                  </a:lnTo>
                  <a:lnTo>
                    <a:pt x="78" y="1935"/>
                  </a:lnTo>
                  <a:lnTo>
                    <a:pt x="39" y="1973"/>
                  </a:lnTo>
                  <a:lnTo>
                    <a:pt x="27" y="2011"/>
                  </a:lnTo>
                  <a:lnTo>
                    <a:pt x="1" y="2063"/>
                  </a:lnTo>
                  <a:lnTo>
                    <a:pt x="1" y="2101"/>
                  </a:lnTo>
                  <a:lnTo>
                    <a:pt x="1" y="2152"/>
                  </a:lnTo>
                  <a:lnTo>
                    <a:pt x="27" y="2204"/>
                  </a:lnTo>
                  <a:lnTo>
                    <a:pt x="39" y="2242"/>
                  </a:lnTo>
                  <a:lnTo>
                    <a:pt x="78" y="2280"/>
                  </a:lnTo>
                  <a:lnTo>
                    <a:pt x="103" y="2306"/>
                  </a:lnTo>
                  <a:lnTo>
                    <a:pt x="155" y="2332"/>
                  </a:lnTo>
                  <a:lnTo>
                    <a:pt x="193" y="2344"/>
                  </a:lnTo>
                  <a:lnTo>
                    <a:pt x="5803" y="2344"/>
                  </a:lnTo>
                  <a:lnTo>
                    <a:pt x="5854" y="2332"/>
                  </a:lnTo>
                  <a:lnTo>
                    <a:pt x="5893" y="2306"/>
                  </a:lnTo>
                  <a:lnTo>
                    <a:pt x="5931" y="2280"/>
                  </a:lnTo>
                  <a:lnTo>
                    <a:pt x="5957" y="2242"/>
                  </a:lnTo>
                  <a:lnTo>
                    <a:pt x="5982" y="2204"/>
                  </a:lnTo>
                  <a:lnTo>
                    <a:pt x="5995" y="2152"/>
                  </a:lnTo>
                  <a:lnTo>
                    <a:pt x="5995" y="2101"/>
                  </a:lnTo>
                  <a:lnTo>
                    <a:pt x="5995" y="2063"/>
                  </a:lnTo>
                  <a:lnTo>
                    <a:pt x="5982" y="2011"/>
                  </a:lnTo>
                  <a:lnTo>
                    <a:pt x="5957" y="1973"/>
                  </a:lnTo>
                  <a:lnTo>
                    <a:pt x="5931" y="1935"/>
                  </a:lnTo>
                  <a:lnTo>
                    <a:pt x="5893" y="1909"/>
                  </a:lnTo>
                  <a:lnTo>
                    <a:pt x="5854" y="1883"/>
                  </a:lnTo>
                  <a:lnTo>
                    <a:pt x="5803" y="1871"/>
                  </a:lnTo>
                  <a:lnTo>
                    <a:pt x="5752" y="1858"/>
                  </a:lnTo>
                  <a:lnTo>
                    <a:pt x="4727" y="1858"/>
                  </a:lnTo>
                  <a:lnTo>
                    <a:pt x="4727" y="551"/>
                  </a:lnTo>
                  <a:lnTo>
                    <a:pt x="4714" y="513"/>
                  </a:lnTo>
                  <a:lnTo>
                    <a:pt x="4701" y="462"/>
                  </a:lnTo>
                  <a:lnTo>
                    <a:pt x="4689" y="423"/>
                  </a:lnTo>
                  <a:lnTo>
                    <a:pt x="4650" y="385"/>
                  </a:lnTo>
                  <a:lnTo>
                    <a:pt x="4625" y="359"/>
                  </a:lnTo>
                  <a:lnTo>
                    <a:pt x="4573" y="334"/>
                  </a:lnTo>
                  <a:lnTo>
                    <a:pt x="4535" y="321"/>
                  </a:lnTo>
                  <a:lnTo>
                    <a:pt x="4484" y="308"/>
                  </a:lnTo>
                  <a:lnTo>
                    <a:pt x="4433" y="321"/>
                  </a:lnTo>
                  <a:lnTo>
                    <a:pt x="4394" y="334"/>
                  </a:lnTo>
                  <a:lnTo>
                    <a:pt x="4343" y="359"/>
                  </a:lnTo>
                  <a:lnTo>
                    <a:pt x="4304" y="385"/>
                  </a:lnTo>
                  <a:lnTo>
                    <a:pt x="4279" y="423"/>
                  </a:lnTo>
                  <a:lnTo>
                    <a:pt x="4253" y="462"/>
                  </a:lnTo>
                  <a:lnTo>
                    <a:pt x="4240" y="513"/>
                  </a:lnTo>
                  <a:lnTo>
                    <a:pt x="4240" y="551"/>
                  </a:lnTo>
                  <a:lnTo>
                    <a:pt x="4240" y="1858"/>
                  </a:lnTo>
                  <a:lnTo>
                    <a:pt x="2652" y="1858"/>
                  </a:lnTo>
                  <a:lnTo>
                    <a:pt x="2652" y="1320"/>
                  </a:lnTo>
                  <a:lnTo>
                    <a:pt x="3446" y="1320"/>
                  </a:lnTo>
                  <a:lnTo>
                    <a:pt x="3485" y="1307"/>
                  </a:lnTo>
                  <a:lnTo>
                    <a:pt x="3523" y="1281"/>
                  </a:lnTo>
                  <a:lnTo>
                    <a:pt x="3562" y="1256"/>
                  </a:lnTo>
                  <a:lnTo>
                    <a:pt x="3587" y="1217"/>
                  </a:lnTo>
                  <a:lnTo>
                    <a:pt x="3613" y="1179"/>
                  </a:lnTo>
                  <a:lnTo>
                    <a:pt x="3626" y="1128"/>
                  </a:lnTo>
                  <a:lnTo>
                    <a:pt x="3638" y="1076"/>
                  </a:lnTo>
                  <a:lnTo>
                    <a:pt x="3638" y="244"/>
                  </a:lnTo>
                  <a:lnTo>
                    <a:pt x="3626" y="193"/>
                  </a:lnTo>
                  <a:lnTo>
                    <a:pt x="3613" y="154"/>
                  </a:lnTo>
                  <a:lnTo>
                    <a:pt x="3587" y="116"/>
                  </a:lnTo>
                  <a:lnTo>
                    <a:pt x="3562" y="77"/>
                  </a:lnTo>
                  <a:lnTo>
                    <a:pt x="3523" y="52"/>
                  </a:lnTo>
                  <a:lnTo>
                    <a:pt x="3485" y="26"/>
                  </a:lnTo>
                  <a:lnTo>
                    <a:pt x="3446" y="13"/>
                  </a:lnTo>
                  <a:lnTo>
                    <a:pt x="3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8" name="Google Shape;1927;p38">
              <a:extLst>
                <a:ext uri="{FF2B5EF4-FFF2-40B4-BE49-F238E27FC236}">
                  <a16:creationId xmlns:a16="http://schemas.microsoft.com/office/drawing/2014/main" id="{85B7AD81-11AE-8147-BDEC-01B3B8BB7AF9}"/>
                </a:ext>
              </a:extLst>
            </p:cNvPr>
            <p:cNvSpPr/>
            <p:nvPr/>
          </p:nvSpPr>
          <p:spPr>
            <a:xfrm>
              <a:off x="2008130" y="1750204"/>
              <a:ext cx="354435" cy="233511"/>
            </a:xfrm>
            <a:custGeom>
              <a:avLst/>
              <a:gdLst/>
              <a:ahLst/>
              <a:cxnLst/>
              <a:rect l="l" t="t" r="r" b="b"/>
              <a:pathLst>
                <a:path w="7058" h="4650" extrusionOk="0">
                  <a:moveTo>
                    <a:pt x="218" y="0"/>
                  </a:moveTo>
                  <a:lnTo>
                    <a:pt x="167" y="13"/>
                  </a:lnTo>
                  <a:lnTo>
                    <a:pt x="129" y="26"/>
                  </a:lnTo>
                  <a:lnTo>
                    <a:pt x="90" y="51"/>
                  </a:lnTo>
                  <a:lnTo>
                    <a:pt x="52" y="90"/>
                  </a:lnTo>
                  <a:lnTo>
                    <a:pt x="26" y="128"/>
                  </a:lnTo>
                  <a:lnTo>
                    <a:pt x="13" y="180"/>
                  </a:lnTo>
                  <a:lnTo>
                    <a:pt x="0" y="218"/>
                  </a:lnTo>
                  <a:lnTo>
                    <a:pt x="0" y="269"/>
                  </a:lnTo>
                  <a:lnTo>
                    <a:pt x="13" y="320"/>
                  </a:lnTo>
                  <a:lnTo>
                    <a:pt x="39" y="359"/>
                  </a:lnTo>
                  <a:lnTo>
                    <a:pt x="65" y="397"/>
                  </a:lnTo>
                  <a:lnTo>
                    <a:pt x="103" y="436"/>
                  </a:lnTo>
                  <a:lnTo>
                    <a:pt x="1230" y="1319"/>
                  </a:lnTo>
                  <a:lnTo>
                    <a:pt x="1230" y="2152"/>
                  </a:lnTo>
                  <a:lnTo>
                    <a:pt x="1243" y="2203"/>
                  </a:lnTo>
                  <a:lnTo>
                    <a:pt x="1256" y="2242"/>
                  </a:lnTo>
                  <a:lnTo>
                    <a:pt x="1268" y="2293"/>
                  </a:lnTo>
                  <a:lnTo>
                    <a:pt x="1307" y="2318"/>
                  </a:lnTo>
                  <a:lnTo>
                    <a:pt x="1332" y="2357"/>
                  </a:lnTo>
                  <a:lnTo>
                    <a:pt x="1384" y="2370"/>
                  </a:lnTo>
                  <a:lnTo>
                    <a:pt x="1422" y="2382"/>
                  </a:lnTo>
                  <a:lnTo>
                    <a:pt x="1473" y="2395"/>
                  </a:lnTo>
                  <a:lnTo>
                    <a:pt x="5546" y="2395"/>
                  </a:lnTo>
                  <a:lnTo>
                    <a:pt x="5546" y="3484"/>
                  </a:lnTo>
                  <a:lnTo>
                    <a:pt x="4906" y="4252"/>
                  </a:lnTo>
                  <a:lnTo>
                    <a:pt x="4880" y="4291"/>
                  </a:lnTo>
                  <a:lnTo>
                    <a:pt x="4855" y="4342"/>
                  </a:lnTo>
                  <a:lnTo>
                    <a:pt x="4855" y="4381"/>
                  </a:lnTo>
                  <a:lnTo>
                    <a:pt x="4855" y="4432"/>
                  </a:lnTo>
                  <a:lnTo>
                    <a:pt x="4855" y="4470"/>
                  </a:lnTo>
                  <a:lnTo>
                    <a:pt x="4880" y="4521"/>
                  </a:lnTo>
                  <a:lnTo>
                    <a:pt x="4906" y="4560"/>
                  </a:lnTo>
                  <a:lnTo>
                    <a:pt x="4932" y="4598"/>
                  </a:lnTo>
                  <a:lnTo>
                    <a:pt x="4970" y="4624"/>
                  </a:lnTo>
                  <a:lnTo>
                    <a:pt x="5008" y="4637"/>
                  </a:lnTo>
                  <a:lnTo>
                    <a:pt x="5098" y="4649"/>
                  </a:lnTo>
                  <a:lnTo>
                    <a:pt x="5149" y="4649"/>
                  </a:lnTo>
                  <a:lnTo>
                    <a:pt x="5200" y="4624"/>
                  </a:lnTo>
                  <a:lnTo>
                    <a:pt x="5239" y="4598"/>
                  </a:lnTo>
                  <a:lnTo>
                    <a:pt x="5277" y="4560"/>
                  </a:lnTo>
                  <a:lnTo>
                    <a:pt x="5982" y="3727"/>
                  </a:lnTo>
                  <a:lnTo>
                    <a:pt x="6020" y="3650"/>
                  </a:lnTo>
                  <a:lnTo>
                    <a:pt x="6033" y="3574"/>
                  </a:lnTo>
                  <a:lnTo>
                    <a:pt x="6033" y="2395"/>
                  </a:lnTo>
                  <a:lnTo>
                    <a:pt x="6814" y="2395"/>
                  </a:lnTo>
                  <a:lnTo>
                    <a:pt x="6865" y="2382"/>
                  </a:lnTo>
                  <a:lnTo>
                    <a:pt x="6904" y="2370"/>
                  </a:lnTo>
                  <a:lnTo>
                    <a:pt x="6942" y="2357"/>
                  </a:lnTo>
                  <a:lnTo>
                    <a:pt x="6981" y="2318"/>
                  </a:lnTo>
                  <a:lnTo>
                    <a:pt x="7006" y="2293"/>
                  </a:lnTo>
                  <a:lnTo>
                    <a:pt x="7032" y="2242"/>
                  </a:lnTo>
                  <a:lnTo>
                    <a:pt x="7045" y="2203"/>
                  </a:lnTo>
                  <a:lnTo>
                    <a:pt x="7058" y="2152"/>
                  </a:lnTo>
                  <a:lnTo>
                    <a:pt x="7045" y="2101"/>
                  </a:lnTo>
                  <a:lnTo>
                    <a:pt x="7032" y="2062"/>
                  </a:lnTo>
                  <a:lnTo>
                    <a:pt x="7006" y="2011"/>
                  </a:lnTo>
                  <a:lnTo>
                    <a:pt x="6981" y="1985"/>
                  </a:lnTo>
                  <a:lnTo>
                    <a:pt x="6942" y="1947"/>
                  </a:lnTo>
                  <a:lnTo>
                    <a:pt x="6904" y="1921"/>
                  </a:lnTo>
                  <a:lnTo>
                    <a:pt x="6865" y="1909"/>
                  </a:lnTo>
                  <a:lnTo>
                    <a:pt x="3766" y="1909"/>
                  </a:lnTo>
                  <a:lnTo>
                    <a:pt x="3766" y="244"/>
                  </a:lnTo>
                  <a:lnTo>
                    <a:pt x="3766" y="192"/>
                  </a:lnTo>
                  <a:lnTo>
                    <a:pt x="3753" y="141"/>
                  </a:lnTo>
                  <a:lnTo>
                    <a:pt x="3728" y="103"/>
                  </a:lnTo>
                  <a:lnTo>
                    <a:pt x="3702" y="64"/>
                  </a:lnTo>
                  <a:lnTo>
                    <a:pt x="3664" y="39"/>
                  </a:lnTo>
                  <a:lnTo>
                    <a:pt x="3625" y="13"/>
                  </a:lnTo>
                  <a:lnTo>
                    <a:pt x="3574" y="0"/>
                  </a:lnTo>
                  <a:lnTo>
                    <a:pt x="3484" y="0"/>
                  </a:lnTo>
                  <a:lnTo>
                    <a:pt x="3433" y="13"/>
                  </a:lnTo>
                  <a:lnTo>
                    <a:pt x="3395" y="39"/>
                  </a:lnTo>
                  <a:lnTo>
                    <a:pt x="3356" y="64"/>
                  </a:lnTo>
                  <a:lnTo>
                    <a:pt x="3331" y="103"/>
                  </a:lnTo>
                  <a:lnTo>
                    <a:pt x="3305" y="141"/>
                  </a:lnTo>
                  <a:lnTo>
                    <a:pt x="3292" y="192"/>
                  </a:lnTo>
                  <a:lnTo>
                    <a:pt x="3292" y="244"/>
                  </a:lnTo>
                  <a:lnTo>
                    <a:pt x="3292" y="1909"/>
                  </a:lnTo>
                  <a:lnTo>
                    <a:pt x="1717" y="1909"/>
                  </a:lnTo>
                  <a:lnTo>
                    <a:pt x="1717" y="1191"/>
                  </a:lnTo>
                  <a:lnTo>
                    <a:pt x="1717" y="1140"/>
                  </a:lnTo>
                  <a:lnTo>
                    <a:pt x="1691" y="1089"/>
                  </a:lnTo>
                  <a:lnTo>
                    <a:pt x="1666" y="1038"/>
                  </a:lnTo>
                  <a:lnTo>
                    <a:pt x="1627" y="999"/>
                  </a:lnTo>
                  <a:lnTo>
                    <a:pt x="398" y="51"/>
                  </a:lnTo>
                  <a:lnTo>
                    <a:pt x="359" y="26"/>
                  </a:lnTo>
                  <a:lnTo>
                    <a:pt x="3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9" name="Google Shape;1928;p38">
              <a:extLst>
                <a:ext uri="{FF2B5EF4-FFF2-40B4-BE49-F238E27FC236}">
                  <a16:creationId xmlns:a16="http://schemas.microsoft.com/office/drawing/2014/main" id="{B34308DD-BE25-DA42-814B-EE455F327E3E}"/>
                </a:ext>
              </a:extLst>
            </p:cNvPr>
            <p:cNvSpPr/>
            <p:nvPr/>
          </p:nvSpPr>
          <p:spPr>
            <a:xfrm>
              <a:off x="2487297" y="1939923"/>
              <a:ext cx="24506" cy="101038"/>
            </a:xfrm>
            <a:custGeom>
              <a:avLst/>
              <a:gdLst/>
              <a:ahLst/>
              <a:cxnLst/>
              <a:rect l="l" t="t" r="r" b="b"/>
              <a:pathLst>
                <a:path w="488" h="2012" extrusionOk="0">
                  <a:moveTo>
                    <a:pt x="244" y="1"/>
                  </a:moveTo>
                  <a:lnTo>
                    <a:pt x="192" y="13"/>
                  </a:lnTo>
                  <a:lnTo>
                    <a:pt x="154" y="26"/>
                  </a:lnTo>
                  <a:lnTo>
                    <a:pt x="103" y="39"/>
                  </a:lnTo>
                  <a:lnTo>
                    <a:pt x="77" y="77"/>
                  </a:lnTo>
                  <a:lnTo>
                    <a:pt x="39" y="116"/>
                  </a:lnTo>
                  <a:lnTo>
                    <a:pt x="13" y="154"/>
                  </a:lnTo>
                  <a:lnTo>
                    <a:pt x="0" y="193"/>
                  </a:lnTo>
                  <a:lnTo>
                    <a:pt x="0" y="244"/>
                  </a:lnTo>
                  <a:lnTo>
                    <a:pt x="0" y="1768"/>
                  </a:lnTo>
                  <a:lnTo>
                    <a:pt x="0" y="1819"/>
                  </a:lnTo>
                  <a:lnTo>
                    <a:pt x="13" y="1858"/>
                  </a:lnTo>
                  <a:lnTo>
                    <a:pt x="39" y="1909"/>
                  </a:lnTo>
                  <a:lnTo>
                    <a:pt x="77" y="1947"/>
                  </a:lnTo>
                  <a:lnTo>
                    <a:pt x="103" y="1973"/>
                  </a:lnTo>
                  <a:lnTo>
                    <a:pt x="154" y="1999"/>
                  </a:lnTo>
                  <a:lnTo>
                    <a:pt x="192" y="2011"/>
                  </a:lnTo>
                  <a:lnTo>
                    <a:pt x="295" y="2011"/>
                  </a:lnTo>
                  <a:lnTo>
                    <a:pt x="333" y="1999"/>
                  </a:lnTo>
                  <a:lnTo>
                    <a:pt x="385" y="1973"/>
                  </a:lnTo>
                  <a:lnTo>
                    <a:pt x="410" y="1947"/>
                  </a:lnTo>
                  <a:lnTo>
                    <a:pt x="449" y="1909"/>
                  </a:lnTo>
                  <a:lnTo>
                    <a:pt x="461" y="1858"/>
                  </a:lnTo>
                  <a:lnTo>
                    <a:pt x="487" y="1819"/>
                  </a:lnTo>
                  <a:lnTo>
                    <a:pt x="487" y="1768"/>
                  </a:lnTo>
                  <a:lnTo>
                    <a:pt x="487" y="244"/>
                  </a:lnTo>
                  <a:lnTo>
                    <a:pt x="487" y="193"/>
                  </a:lnTo>
                  <a:lnTo>
                    <a:pt x="461" y="154"/>
                  </a:lnTo>
                  <a:lnTo>
                    <a:pt x="449" y="116"/>
                  </a:lnTo>
                  <a:lnTo>
                    <a:pt x="410" y="77"/>
                  </a:lnTo>
                  <a:lnTo>
                    <a:pt x="385" y="39"/>
                  </a:lnTo>
                  <a:lnTo>
                    <a:pt x="333" y="26"/>
                  </a:lnTo>
                  <a:lnTo>
                    <a:pt x="295" y="13"/>
                  </a:lnTo>
                  <a:lnTo>
                    <a:pt x="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0" name="Google Shape;1929;p38">
              <a:extLst>
                <a:ext uri="{FF2B5EF4-FFF2-40B4-BE49-F238E27FC236}">
                  <a16:creationId xmlns:a16="http://schemas.microsoft.com/office/drawing/2014/main" id="{893C02D5-FBB9-BB47-9908-3915A6BD5DAE}"/>
                </a:ext>
              </a:extLst>
            </p:cNvPr>
            <p:cNvSpPr/>
            <p:nvPr/>
          </p:nvSpPr>
          <p:spPr>
            <a:xfrm>
              <a:off x="2651305" y="1846018"/>
              <a:ext cx="67593" cy="194944"/>
            </a:xfrm>
            <a:custGeom>
              <a:avLst/>
              <a:gdLst/>
              <a:ahLst/>
              <a:cxnLst/>
              <a:rect l="l" t="t" r="r" b="b"/>
              <a:pathLst>
                <a:path w="1346" h="3882" extrusionOk="0">
                  <a:moveTo>
                    <a:pt x="218" y="1"/>
                  </a:moveTo>
                  <a:lnTo>
                    <a:pt x="167" y="13"/>
                  </a:lnTo>
                  <a:lnTo>
                    <a:pt x="128" y="26"/>
                  </a:lnTo>
                  <a:lnTo>
                    <a:pt x="90" y="52"/>
                  </a:lnTo>
                  <a:lnTo>
                    <a:pt x="52" y="90"/>
                  </a:lnTo>
                  <a:lnTo>
                    <a:pt x="26" y="129"/>
                  </a:lnTo>
                  <a:lnTo>
                    <a:pt x="13" y="180"/>
                  </a:lnTo>
                  <a:lnTo>
                    <a:pt x="0" y="231"/>
                  </a:lnTo>
                  <a:lnTo>
                    <a:pt x="0" y="270"/>
                  </a:lnTo>
                  <a:lnTo>
                    <a:pt x="13" y="321"/>
                  </a:lnTo>
                  <a:lnTo>
                    <a:pt x="26" y="359"/>
                  </a:lnTo>
                  <a:lnTo>
                    <a:pt x="64" y="398"/>
                  </a:lnTo>
                  <a:lnTo>
                    <a:pt x="90" y="436"/>
                  </a:lnTo>
                  <a:lnTo>
                    <a:pt x="128" y="462"/>
                  </a:lnTo>
                  <a:lnTo>
                    <a:pt x="858" y="820"/>
                  </a:lnTo>
                  <a:lnTo>
                    <a:pt x="858" y="3638"/>
                  </a:lnTo>
                  <a:lnTo>
                    <a:pt x="858" y="3689"/>
                  </a:lnTo>
                  <a:lnTo>
                    <a:pt x="871" y="3728"/>
                  </a:lnTo>
                  <a:lnTo>
                    <a:pt x="897" y="3779"/>
                  </a:lnTo>
                  <a:lnTo>
                    <a:pt x="922" y="3817"/>
                  </a:lnTo>
                  <a:lnTo>
                    <a:pt x="961" y="3843"/>
                  </a:lnTo>
                  <a:lnTo>
                    <a:pt x="999" y="3869"/>
                  </a:lnTo>
                  <a:lnTo>
                    <a:pt x="1051" y="3881"/>
                  </a:lnTo>
                  <a:lnTo>
                    <a:pt x="1153" y="3881"/>
                  </a:lnTo>
                  <a:lnTo>
                    <a:pt x="1191" y="3869"/>
                  </a:lnTo>
                  <a:lnTo>
                    <a:pt x="1230" y="3843"/>
                  </a:lnTo>
                  <a:lnTo>
                    <a:pt x="1268" y="3817"/>
                  </a:lnTo>
                  <a:lnTo>
                    <a:pt x="1307" y="3779"/>
                  </a:lnTo>
                  <a:lnTo>
                    <a:pt x="1320" y="3728"/>
                  </a:lnTo>
                  <a:lnTo>
                    <a:pt x="1332" y="3689"/>
                  </a:lnTo>
                  <a:lnTo>
                    <a:pt x="1345" y="3638"/>
                  </a:lnTo>
                  <a:lnTo>
                    <a:pt x="1345" y="679"/>
                  </a:lnTo>
                  <a:lnTo>
                    <a:pt x="1332" y="615"/>
                  </a:lnTo>
                  <a:lnTo>
                    <a:pt x="1307" y="551"/>
                  </a:lnTo>
                  <a:lnTo>
                    <a:pt x="1268" y="500"/>
                  </a:lnTo>
                  <a:lnTo>
                    <a:pt x="1204" y="462"/>
                  </a:lnTo>
                  <a:lnTo>
                    <a:pt x="359" y="26"/>
                  </a:lnTo>
                  <a:lnTo>
                    <a:pt x="308" y="13"/>
                  </a:lnTo>
                  <a:lnTo>
                    <a:pt x="2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1" name="Google Shape;1930;p38">
              <a:extLst>
                <a:ext uri="{FF2B5EF4-FFF2-40B4-BE49-F238E27FC236}">
                  <a16:creationId xmlns:a16="http://schemas.microsoft.com/office/drawing/2014/main" id="{F7A31046-70C1-9947-8622-25ECD1750EDC}"/>
                </a:ext>
              </a:extLst>
            </p:cNvPr>
            <p:cNvSpPr/>
            <p:nvPr/>
          </p:nvSpPr>
          <p:spPr>
            <a:xfrm>
              <a:off x="1728373" y="1745032"/>
              <a:ext cx="91998" cy="295932"/>
            </a:xfrm>
            <a:custGeom>
              <a:avLst/>
              <a:gdLst/>
              <a:ahLst/>
              <a:cxnLst/>
              <a:rect l="l" t="t" r="r" b="b"/>
              <a:pathLst>
                <a:path w="1832" h="5893" extrusionOk="0">
                  <a:moveTo>
                    <a:pt x="1537" y="1"/>
                  </a:moveTo>
                  <a:lnTo>
                    <a:pt x="1499" y="14"/>
                  </a:lnTo>
                  <a:lnTo>
                    <a:pt x="1447" y="39"/>
                  </a:lnTo>
                  <a:lnTo>
                    <a:pt x="1422" y="78"/>
                  </a:lnTo>
                  <a:lnTo>
                    <a:pt x="1383" y="103"/>
                  </a:lnTo>
                  <a:lnTo>
                    <a:pt x="1371" y="154"/>
                  </a:lnTo>
                  <a:lnTo>
                    <a:pt x="1345" y="193"/>
                  </a:lnTo>
                  <a:lnTo>
                    <a:pt x="1345" y="244"/>
                  </a:lnTo>
                  <a:lnTo>
                    <a:pt x="1345" y="2012"/>
                  </a:lnTo>
                  <a:lnTo>
                    <a:pt x="192" y="2012"/>
                  </a:lnTo>
                  <a:lnTo>
                    <a:pt x="141" y="2024"/>
                  </a:lnTo>
                  <a:lnTo>
                    <a:pt x="103" y="2050"/>
                  </a:lnTo>
                  <a:lnTo>
                    <a:pt x="64" y="2088"/>
                  </a:lnTo>
                  <a:lnTo>
                    <a:pt x="38" y="2114"/>
                  </a:lnTo>
                  <a:lnTo>
                    <a:pt x="13" y="2165"/>
                  </a:lnTo>
                  <a:lnTo>
                    <a:pt x="0" y="2204"/>
                  </a:lnTo>
                  <a:lnTo>
                    <a:pt x="0" y="2255"/>
                  </a:lnTo>
                  <a:lnTo>
                    <a:pt x="0" y="5649"/>
                  </a:lnTo>
                  <a:lnTo>
                    <a:pt x="0" y="5700"/>
                  </a:lnTo>
                  <a:lnTo>
                    <a:pt x="13" y="5739"/>
                  </a:lnTo>
                  <a:lnTo>
                    <a:pt x="38" y="5790"/>
                  </a:lnTo>
                  <a:lnTo>
                    <a:pt x="64" y="5828"/>
                  </a:lnTo>
                  <a:lnTo>
                    <a:pt x="103" y="5854"/>
                  </a:lnTo>
                  <a:lnTo>
                    <a:pt x="141" y="5880"/>
                  </a:lnTo>
                  <a:lnTo>
                    <a:pt x="192" y="5892"/>
                  </a:lnTo>
                  <a:lnTo>
                    <a:pt x="282" y="5892"/>
                  </a:lnTo>
                  <a:lnTo>
                    <a:pt x="333" y="5880"/>
                  </a:lnTo>
                  <a:lnTo>
                    <a:pt x="371" y="5854"/>
                  </a:lnTo>
                  <a:lnTo>
                    <a:pt x="410" y="5828"/>
                  </a:lnTo>
                  <a:lnTo>
                    <a:pt x="436" y="5790"/>
                  </a:lnTo>
                  <a:lnTo>
                    <a:pt x="461" y="5739"/>
                  </a:lnTo>
                  <a:lnTo>
                    <a:pt x="474" y="5700"/>
                  </a:lnTo>
                  <a:lnTo>
                    <a:pt x="487" y="5649"/>
                  </a:lnTo>
                  <a:lnTo>
                    <a:pt x="487" y="2498"/>
                  </a:lnTo>
                  <a:lnTo>
                    <a:pt x="1588" y="2498"/>
                  </a:lnTo>
                  <a:lnTo>
                    <a:pt x="1639" y="2485"/>
                  </a:lnTo>
                  <a:lnTo>
                    <a:pt x="1678" y="2473"/>
                  </a:lnTo>
                  <a:lnTo>
                    <a:pt x="1729" y="2460"/>
                  </a:lnTo>
                  <a:lnTo>
                    <a:pt x="1755" y="2421"/>
                  </a:lnTo>
                  <a:lnTo>
                    <a:pt x="1793" y="2396"/>
                  </a:lnTo>
                  <a:lnTo>
                    <a:pt x="1806" y="2345"/>
                  </a:lnTo>
                  <a:lnTo>
                    <a:pt x="1832" y="2306"/>
                  </a:lnTo>
                  <a:lnTo>
                    <a:pt x="1832" y="2255"/>
                  </a:lnTo>
                  <a:lnTo>
                    <a:pt x="1832" y="244"/>
                  </a:lnTo>
                  <a:lnTo>
                    <a:pt x="1832" y="193"/>
                  </a:lnTo>
                  <a:lnTo>
                    <a:pt x="1806" y="154"/>
                  </a:lnTo>
                  <a:lnTo>
                    <a:pt x="1793" y="103"/>
                  </a:lnTo>
                  <a:lnTo>
                    <a:pt x="1755" y="78"/>
                  </a:lnTo>
                  <a:lnTo>
                    <a:pt x="1729" y="39"/>
                  </a:lnTo>
                  <a:lnTo>
                    <a:pt x="1678" y="14"/>
                  </a:lnTo>
                  <a:lnTo>
                    <a:pt x="16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2" name="Google Shape;1931;p38">
              <a:extLst>
                <a:ext uri="{FF2B5EF4-FFF2-40B4-BE49-F238E27FC236}">
                  <a16:creationId xmlns:a16="http://schemas.microsoft.com/office/drawing/2014/main" id="{A22429F6-A8A8-8642-9BEC-05EAAEF2BE84}"/>
                </a:ext>
              </a:extLst>
            </p:cNvPr>
            <p:cNvSpPr/>
            <p:nvPr/>
          </p:nvSpPr>
          <p:spPr>
            <a:xfrm>
              <a:off x="2262829" y="1242714"/>
              <a:ext cx="24506" cy="143471"/>
            </a:xfrm>
            <a:custGeom>
              <a:avLst/>
              <a:gdLst/>
              <a:ahLst/>
              <a:cxnLst/>
              <a:rect l="l" t="t" r="r" b="b"/>
              <a:pathLst>
                <a:path w="488" h="2857" extrusionOk="0">
                  <a:moveTo>
                    <a:pt x="193" y="1"/>
                  </a:moveTo>
                  <a:lnTo>
                    <a:pt x="154" y="14"/>
                  </a:lnTo>
                  <a:lnTo>
                    <a:pt x="103" y="39"/>
                  </a:lnTo>
                  <a:lnTo>
                    <a:pt x="64" y="65"/>
                  </a:lnTo>
                  <a:lnTo>
                    <a:pt x="39" y="103"/>
                  </a:lnTo>
                  <a:lnTo>
                    <a:pt x="13" y="142"/>
                  </a:lnTo>
                  <a:lnTo>
                    <a:pt x="0" y="193"/>
                  </a:lnTo>
                  <a:lnTo>
                    <a:pt x="0" y="244"/>
                  </a:lnTo>
                  <a:lnTo>
                    <a:pt x="0" y="2614"/>
                  </a:lnTo>
                  <a:lnTo>
                    <a:pt x="0" y="2665"/>
                  </a:lnTo>
                  <a:lnTo>
                    <a:pt x="13" y="2716"/>
                  </a:lnTo>
                  <a:lnTo>
                    <a:pt x="39" y="2754"/>
                  </a:lnTo>
                  <a:lnTo>
                    <a:pt x="64" y="2793"/>
                  </a:lnTo>
                  <a:lnTo>
                    <a:pt x="103" y="2819"/>
                  </a:lnTo>
                  <a:lnTo>
                    <a:pt x="154" y="2844"/>
                  </a:lnTo>
                  <a:lnTo>
                    <a:pt x="193" y="2857"/>
                  </a:lnTo>
                  <a:lnTo>
                    <a:pt x="295" y="2857"/>
                  </a:lnTo>
                  <a:lnTo>
                    <a:pt x="333" y="2844"/>
                  </a:lnTo>
                  <a:lnTo>
                    <a:pt x="385" y="2819"/>
                  </a:lnTo>
                  <a:lnTo>
                    <a:pt x="410" y="2793"/>
                  </a:lnTo>
                  <a:lnTo>
                    <a:pt x="449" y="2754"/>
                  </a:lnTo>
                  <a:lnTo>
                    <a:pt x="461" y="2716"/>
                  </a:lnTo>
                  <a:lnTo>
                    <a:pt x="474" y="2665"/>
                  </a:lnTo>
                  <a:lnTo>
                    <a:pt x="487" y="2614"/>
                  </a:lnTo>
                  <a:lnTo>
                    <a:pt x="487" y="244"/>
                  </a:lnTo>
                  <a:lnTo>
                    <a:pt x="474"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3" name="Google Shape;1932;p38">
              <a:extLst>
                <a:ext uri="{FF2B5EF4-FFF2-40B4-BE49-F238E27FC236}">
                  <a16:creationId xmlns:a16="http://schemas.microsoft.com/office/drawing/2014/main" id="{5943B97D-219E-3C41-B091-5A6166638EFA}"/>
                </a:ext>
              </a:extLst>
            </p:cNvPr>
            <p:cNvSpPr/>
            <p:nvPr/>
          </p:nvSpPr>
          <p:spPr>
            <a:xfrm>
              <a:off x="2487297" y="1242714"/>
              <a:ext cx="320990" cy="341579"/>
            </a:xfrm>
            <a:custGeom>
              <a:avLst/>
              <a:gdLst/>
              <a:ahLst/>
              <a:cxnLst/>
              <a:rect l="l" t="t" r="r" b="b"/>
              <a:pathLst>
                <a:path w="6392" h="6802" extrusionOk="0">
                  <a:moveTo>
                    <a:pt x="192" y="1"/>
                  </a:moveTo>
                  <a:lnTo>
                    <a:pt x="154" y="14"/>
                  </a:lnTo>
                  <a:lnTo>
                    <a:pt x="103" y="39"/>
                  </a:lnTo>
                  <a:lnTo>
                    <a:pt x="77" y="65"/>
                  </a:lnTo>
                  <a:lnTo>
                    <a:pt x="39" y="103"/>
                  </a:lnTo>
                  <a:lnTo>
                    <a:pt x="13" y="142"/>
                  </a:lnTo>
                  <a:lnTo>
                    <a:pt x="0" y="193"/>
                  </a:lnTo>
                  <a:lnTo>
                    <a:pt x="0" y="244"/>
                  </a:lnTo>
                  <a:lnTo>
                    <a:pt x="0" y="6558"/>
                  </a:lnTo>
                  <a:lnTo>
                    <a:pt x="0" y="6610"/>
                  </a:lnTo>
                  <a:lnTo>
                    <a:pt x="13" y="6661"/>
                  </a:lnTo>
                  <a:lnTo>
                    <a:pt x="39" y="6699"/>
                  </a:lnTo>
                  <a:lnTo>
                    <a:pt x="77" y="6738"/>
                  </a:lnTo>
                  <a:lnTo>
                    <a:pt x="103" y="6763"/>
                  </a:lnTo>
                  <a:lnTo>
                    <a:pt x="154" y="6789"/>
                  </a:lnTo>
                  <a:lnTo>
                    <a:pt x="192" y="6802"/>
                  </a:lnTo>
                  <a:lnTo>
                    <a:pt x="295" y="6802"/>
                  </a:lnTo>
                  <a:lnTo>
                    <a:pt x="333" y="6789"/>
                  </a:lnTo>
                  <a:lnTo>
                    <a:pt x="385" y="6763"/>
                  </a:lnTo>
                  <a:lnTo>
                    <a:pt x="410" y="6738"/>
                  </a:lnTo>
                  <a:lnTo>
                    <a:pt x="449" y="6699"/>
                  </a:lnTo>
                  <a:lnTo>
                    <a:pt x="461" y="6661"/>
                  </a:lnTo>
                  <a:lnTo>
                    <a:pt x="487" y="6610"/>
                  </a:lnTo>
                  <a:lnTo>
                    <a:pt x="487" y="6558"/>
                  </a:lnTo>
                  <a:lnTo>
                    <a:pt x="487" y="3062"/>
                  </a:lnTo>
                  <a:lnTo>
                    <a:pt x="3804" y="5201"/>
                  </a:lnTo>
                  <a:lnTo>
                    <a:pt x="3868" y="5226"/>
                  </a:lnTo>
                  <a:lnTo>
                    <a:pt x="3932" y="5239"/>
                  </a:lnTo>
                  <a:lnTo>
                    <a:pt x="6148" y="5239"/>
                  </a:lnTo>
                  <a:lnTo>
                    <a:pt x="6187" y="5226"/>
                  </a:lnTo>
                  <a:lnTo>
                    <a:pt x="6238" y="5214"/>
                  </a:lnTo>
                  <a:lnTo>
                    <a:pt x="6276" y="5201"/>
                  </a:lnTo>
                  <a:lnTo>
                    <a:pt x="6315" y="5162"/>
                  </a:lnTo>
                  <a:lnTo>
                    <a:pt x="6340" y="5124"/>
                  </a:lnTo>
                  <a:lnTo>
                    <a:pt x="6366" y="5086"/>
                  </a:lnTo>
                  <a:lnTo>
                    <a:pt x="6379" y="5047"/>
                  </a:lnTo>
                  <a:lnTo>
                    <a:pt x="6391" y="4996"/>
                  </a:lnTo>
                  <a:lnTo>
                    <a:pt x="6379" y="4945"/>
                  </a:lnTo>
                  <a:lnTo>
                    <a:pt x="6366" y="4893"/>
                  </a:lnTo>
                  <a:lnTo>
                    <a:pt x="6340" y="4855"/>
                  </a:lnTo>
                  <a:lnTo>
                    <a:pt x="6315" y="4817"/>
                  </a:lnTo>
                  <a:lnTo>
                    <a:pt x="6276" y="4791"/>
                  </a:lnTo>
                  <a:lnTo>
                    <a:pt x="6238" y="4765"/>
                  </a:lnTo>
                  <a:lnTo>
                    <a:pt x="6187" y="4753"/>
                  </a:lnTo>
                  <a:lnTo>
                    <a:pt x="4009" y="4753"/>
                  </a:lnTo>
                  <a:lnTo>
                    <a:pt x="487" y="2486"/>
                  </a:lnTo>
                  <a:lnTo>
                    <a:pt x="487" y="244"/>
                  </a:lnTo>
                  <a:lnTo>
                    <a:pt x="487"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4" name="Google Shape;1933;p38">
              <a:extLst>
                <a:ext uri="{FF2B5EF4-FFF2-40B4-BE49-F238E27FC236}">
                  <a16:creationId xmlns:a16="http://schemas.microsoft.com/office/drawing/2014/main" id="{17028C6E-49D3-0642-B143-E213BD5E3F58}"/>
                </a:ext>
              </a:extLst>
            </p:cNvPr>
            <p:cNvSpPr/>
            <p:nvPr/>
          </p:nvSpPr>
          <p:spPr>
            <a:xfrm>
              <a:off x="1692317" y="1302522"/>
              <a:ext cx="504937" cy="224522"/>
            </a:xfrm>
            <a:custGeom>
              <a:avLst/>
              <a:gdLst/>
              <a:ahLst/>
              <a:cxnLst/>
              <a:rect l="l" t="t" r="r" b="b"/>
              <a:pathLst>
                <a:path w="10055" h="4471" extrusionOk="0">
                  <a:moveTo>
                    <a:pt x="206" y="1"/>
                  </a:moveTo>
                  <a:lnTo>
                    <a:pt x="155" y="14"/>
                  </a:lnTo>
                  <a:lnTo>
                    <a:pt x="116" y="39"/>
                  </a:lnTo>
                  <a:lnTo>
                    <a:pt x="78" y="65"/>
                  </a:lnTo>
                  <a:lnTo>
                    <a:pt x="52" y="103"/>
                  </a:lnTo>
                  <a:lnTo>
                    <a:pt x="26" y="142"/>
                  </a:lnTo>
                  <a:lnTo>
                    <a:pt x="14" y="193"/>
                  </a:lnTo>
                  <a:lnTo>
                    <a:pt x="1" y="231"/>
                  </a:lnTo>
                  <a:lnTo>
                    <a:pt x="14" y="283"/>
                  </a:lnTo>
                  <a:lnTo>
                    <a:pt x="26" y="321"/>
                  </a:lnTo>
                  <a:lnTo>
                    <a:pt x="39" y="372"/>
                  </a:lnTo>
                  <a:lnTo>
                    <a:pt x="65" y="411"/>
                  </a:lnTo>
                  <a:lnTo>
                    <a:pt x="103" y="436"/>
                  </a:lnTo>
                  <a:lnTo>
                    <a:pt x="4227" y="3280"/>
                  </a:lnTo>
                  <a:lnTo>
                    <a:pt x="4227" y="4228"/>
                  </a:lnTo>
                  <a:lnTo>
                    <a:pt x="4227" y="4279"/>
                  </a:lnTo>
                  <a:lnTo>
                    <a:pt x="4253" y="4330"/>
                  </a:lnTo>
                  <a:lnTo>
                    <a:pt x="4266" y="4368"/>
                  </a:lnTo>
                  <a:lnTo>
                    <a:pt x="4304" y="4407"/>
                  </a:lnTo>
                  <a:lnTo>
                    <a:pt x="4330" y="4432"/>
                  </a:lnTo>
                  <a:lnTo>
                    <a:pt x="4381" y="4458"/>
                  </a:lnTo>
                  <a:lnTo>
                    <a:pt x="4420" y="4471"/>
                  </a:lnTo>
                  <a:lnTo>
                    <a:pt x="4522" y="4471"/>
                  </a:lnTo>
                  <a:lnTo>
                    <a:pt x="4560" y="4458"/>
                  </a:lnTo>
                  <a:lnTo>
                    <a:pt x="4612" y="4432"/>
                  </a:lnTo>
                  <a:lnTo>
                    <a:pt x="4637" y="4407"/>
                  </a:lnTo>
                  <a:lnTo>
                    <a:pt x="4676" y="4368"/>
                  </a:lnTo>
                  <a:lnTo>
                    <a:pt x="4689" y="4330"/>
                  </a:lnTo>
                  <a:lnTo>
                    <a:pt x="4714" y="4279"/>
                  </a:lnTo>
                  <a:lnTo>
                    <a:pt x="4714" y="4228"/>
                  </a:lnTo>
                  <a:lnTo>
                    <a:pt x="4714" y="3267"/>
                  </a:lnTo>
                  <a:lnTo>
                    <a:pt x="5367" y="2665"/>
                  </a:lnTo>
                  <a:lnTo>
                    <a:pt x="9863" y="2665"/>
                  </a:lnTo>
                  <a:lnTo>
                    <a:pt x="9914" y="2652"/>
                  </a:lnTo>
                  <a:lnTo>
                    <a:pt x="9953" y="2627"/>
                  </a:lnTo>
                  <a:lnTo>
                    <a:pt x="9991" y="2601"/>
                  </a:lnTo>
                  <a:lnTo>
                    <a:pt x="10017" y="2562"/>
                  </a:lnTo>
                  <a:lnTo>
                    <a:pt x="10042" y="2524"/>
                  </a:lnTo>
                  <a:lnTo>
                    <a:pt x="10055" y="2473"/>
                  </a:lnTo>
                  <a:lnTo>
                    <a:pt x="10055" y="2422"/>
                  </a:lnTo>
                  <a:lnTo>
                    <a:pt x="10055" y="2383"/>
                  </a:lnTo>
                  <a:lnTo>
                    <a:pt x="10042" y="2332"/>
                  </a:lnTo>
                  <a:lnTo>
                    <a:pt x="10017" y="2294"/>
                  </a:lnTo>
                  <a:lnTo>
                    <a:pt x="9991" y="2255"/>
                  </a:lnTo>
                  <a:lnTo>
                    <a:pt x="9953" y="2229"/>
                  </a:lnTo>
                  <a:lnTo>
                    <a:pt x="9914" y="2204"/>
                  </a:lnTo>
                  <a:lnTo>
                    <a:pt x="9863" y="2191"/>
                  </a:lnTo>
                  <a:lnTo>
                    <a:pt x="9812" y="2178"/>
                  </a:lnTo>
                  <a:lnTo>
                    <a:pt x="7609" y="2178"/>
                  </a:lnTo>
                  <a:lnTo>
                    <a:pt x="7609" y="1013"/>
                  </a:lnTo>
                  <a:lnTo>
                    <a:pt x="7609" y="962"/>
                  </a:lnTo>
                  <a:lnTo>
                    <a:pt x="7583" y="923"/>
                  </a:lnTo>
                  <a:lnTo>
                    <a:pt x="7570" y="872"/>
                  </a:lnTo>
                  <a:lnTo>
                    <a:pt x="7532" y="846"/>
                  </a:lnTo>
                  <a:lnTo>
                    <a:pt x="7506" y="808"/>
                  </a:lnTo>
                  <a:lnTo>
                    <a:pt x="7455" y="795"/>
                  </a:lnTo>
                  <a:lnTo>
                    <a:pt x="7417" y="769"/>
                  </a:lnTo>
                  <a:lnTo>
                    <a:pt x="7314" y="769"/>
                  </a:lnTo>
                  <a:lnTo>
                    <a:pt x="7276" y="795"/>
                  </a:lnTo>
                  <a:lnTo>
                    <a:pt x="7224" y="808"/>
                  </a:lnTo>
                  <a:lnTo>
                    <a:pt x="7199" y="846"/>
                  </a:lnTo>
                  <a:lnTo>
                    <a:pt x="7160" y="872"/>
                  </a:lnTo>
                  <a:lnTo>
                    <a:pt x="7148" y="923"/>
                  </a:lnTo>
                  <a:lnTo>
                    <a:pt x="7122" y="962"/>
                  </a:lnTo>
                  <a:lnTo>
                    <a:pt x="7122" y="1013"/>
                  </a:lnTo>
                  <a:lnTo>
                    <a:pt x="7122" y="2178"/>
                  </a:lnTo>
                  <a:lnTo>
                    <a:pt x="5265" y="2178"/>
                  </a:lnTo>
                  <a:lnTo>
                    <a:pt x="5226" y="2191"/>
                  </a:lnTo>
                  <a:lnTo>
                    <a:pt x="5188" y="2204"/>
                  </a:lnTo>
                  <a:lnTo>
                    <a:pt x="5137" y="2217"/>
                  </a:lnTo>
                  <a:lnTo>
                    <a:pt x="5111" y="2242"/>
                  </a:lnTo>
                  <a:lnTo>
                    <a:pt x="4445" y="2844"/>
                  </a:lnTo>
                  <a:lnTo>
                    <a:pt x="385" y="39"/>
                  </a:lnTo>
                  <a:lnTo>
                    <a:pt x="347"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5" name="Google Shape;1934;p38">
              <a:extLst>
                <a:ext uri="{FF2B5EF4-FFF2-40B4-BE49-F238E27FC236}">
                  <a16:creationId xmlns:a16="http://schemas.microsoft.com/office/drawing/2014/main" id="{7217980A-11D3-8541-8F7E-ED949FA5CE25}"/>
                </a:ext>
              </a:extLst>
            </p:cNvPr>
            <p:cNvSpPr/>
            <p:nvPr/>
          </p:nvSpPr>
          <p:spPr>
            <a:xfrm>
              <a:off x="1692317" y="1647913"/>
              <a:ext cx="93957" cy="24506"/>
            </a:xfrm>
            <a:custGeom>
              <a:avLst/>
              <a:gdLst/>
              <a:ahLst/>
              <a:cxnLst/>
              <a:rect l="l" t="t" r="r" b="b"/>
              <a:pathLst>
                <a:path w="1871" h="488" extrusionOk="0">
                  <a:moveTo>
                    <a:pt x="244" y="1"/>
                  </a:moveTo>
                  <a:lnTo>
                    <a:pt x="193" y="14"/>
                  </a:lnTo>
                  <a:lnTo>
                    <a:pt x="155" y="26"/>
                  </a:lnTo>
                  <a:lnTo>
                    <a:pt x="116" y="52"/>
                  </a:lnTo>
                  <a:lnTo>
                    <a:pt x="78" y="78"/>
                  </a:lnTo>
                  <a:lnTo>
                    <a:pt x="39" y="116"/>
                  </a:lnTo>
                  <a:lnTo>
                    <a:pt x="26" y="154"/>
                  </a:lnTo>
                  <a:lnTo>
                    <a:pt x="14" y="206"/>
                  </a:lnTo>
                  <a:lnTo>
                    <a:pt x="1" y="244"/>
                  </a:lnTo>
                  <a:lnTo>
                    <a:pt x="14" y="295"/>
                  </a:lnTo>
                  <a:lnTo>
                    <a:pt x="26" y="347"/>
                  </a:lnTo>
                  <a:lnTo>
                    <a:pt x="39" y="385"/>
                  </a:lnTo>
                  <a:lnTo>
                    <a:pt x="78" y="423"/>
                  </a:lnTo>
                  <a:lnTo>
                    <a:pt x="116" y="449"/>
                  </a:lnTo>
                  <a:lnTo>
                    <a:pt x="155" y="475"/>
                  </a:lnTo>
                  <a:lnTo>
                    <a:pt x="193" y="487"/>
                  </a:lnTo>
                  <a:lnTo>
                    <a:pt x="1679" y="487"/>
                  </a:lnTo>
                  <a:lnTo>
                    <a:pt x="1730" y="475"/>
                  </a:lnTo>
                  <a:lnTo>
                    <a:pt x="1768" y="449"/>
                  </a:lnTo>
                  <a:lnTo>
                    <a:pt x="1807" y="423"/>
                  </a:lnTo>
                  <a:lnTo>
                    <a:pt x="1832" y="385"/>
                  </a:lnTo>
                  <a:lnTo>
                    <a:pt x="1858" y="347"/>
                  </a:lnTo>
                  <a:lnTo>
                    <a:pt x="1871" y="295"/>
                  </a:lnTo>
                  <a:lnTo>
                    <a:pt x="1871" y="244"/>
                  </a:lnTo>
                  <a:lnTo>
                    <a:pt x="1871" y="206"/>
                  </a:lnTo>
                  <a:lnTo>
                    <a:pt x="1858" y="154"/>
                  </a:lnTo>
                  <a:lnTo>
                    <a:pt x="1832" y="116"/>
                  </a:lnTo>
                  <a:lnTo>
                    <a:pt x="1807" y="78"/>
                  </a:lnTo>
                  <a:lnTo>
                    <a:pt x="1768" y="52"/>
                  </a:lnTo>
                  <a:lnTo>
                    <a:pt x="1730" y="26"/>
                  </a:lnTo>
                  <a:lnTo>
                    <a:pt x="1679" y="14"/>
                  </a:lnTo>
                  <a:lnTo>
                    <a:pt x="1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6" name="Google Shape;1935;p38">
              <a:extLst>
                <a:ext uri="{FF2B5EF4-FFF2-40B4-BE49-F238E27FC236}">
                  <a16:creationId xmlns:a16="http://schemas.microsoft.com/office/drawing/2014/main" id="{2B4C9462-E946-5D4A-AE49-307940C5249C}"/>
                </a:ext>
              </a:extLst>
            </p:cNvPr>
            <p:cNvSpPr/>
            <p:nvPr/>
          </p:nvSpPr>
          <p:spPr>
            <a:xfrm>
              <a:off x="1904583" y="1793290"/>
              <a:ext cx="184650" cy="247673"/>
            </a:xfrm>
            <a:custGeom>
              <a:avLst/>
              <a:gdLst/>
              <a:ahLst/>
              <a:cxnLst/>
              <a:rect l="l" t="t" r="r" b="b"/>
              <a:pathLst>
                <a:path w="3677" h="4932" extrusionOk="0">
                  <a:moveTo>
                    <a:pt x="244" y="0"/>
                  </a:moveTo>
                  <a:lnTo>
                    <a:pt x="193" y="13"/>
                  </a:lnTo>
                  <a:lnTo>
                    <a:pt x="154" y="26"/>
                  </a:lnTo>
                  <a:lnTo>
                    <a:pt x="103" y="52"/>
                  </a:lnTo>
                  <a:lnTo>
                    <a:pt x="77" y="77"/>
                  </a:lnTo>
                  <a:lnTo>
                    <a:pt x="39" y="116"/>
                  </a:lnTo>
                  <a:lnTo>
                    <a:pt x="26" y="154"/>
                  </a:lnTo>
                  <a:lnTo>
                    <a:pt x="0" y="192"/>
                  </a:lnTo>
                  <a:lnTo>
                    <a:pt x="0" y="244"/>
                  </a:lnTo>
                  <a:lnTo>
                    <a:pt x="0" y="4688"/>
                  </a:lnTo>
                  <a:lnTo>
                    <a:pt x="0" y="4739"/>
                  </a:lnTo>
                  <a:lnTo>
                    <a:pt x="26" y="4778"/>
                  </a:lnTo>
                  <a:lnTo>
                    <a:pt x="39" y="4829"/>
                  </a:lnTo>
                  <a:lnTo>
                    <a:pt x="77" y="4867"/>
                  </a:lnTo>
                  <a:lnTo>
                    <a:pt x="103" y="4893"/>
                  </a:lnTo>
                  <a:lnTo>
                    <a:pt x="154" y="4919"/>
                  </a:lnTo>
                  <a:lnTo>
                    <a:pt x="193" y="4931"/>
                  </a:lnTo>
                  <a:lnTo>
                    <a:pt x="295" y="4931"/>
                  </a:lnTo>
                  <a:lnTo>
                    <a:pt x="333" y="4919"/>
                  </a:lnTo>
                  <a:lnTo>
                    <a:pt x="385" y="4893"/>
                  </a:lnTo>
                  <a:lnTo>
                    <a:pt x="410" y="4867"/>
                  </a:lnTo>
                  <a:lnTo>
                    <a:pt x="449" y="4829"/>
                  </a:lnTo>
                  <a:lnTo>
                    <a:pt x="462" y="4778"/>
                  </a:lnTo>
                  <a:lnTo>
                    <a:pt x="487" y="4739"/>
                  </a:lnTo>
                  <a:lnTo>
                    <a:pt x="487" y="4688"/>
                  </a:lnTo>
                  <a:lnTo>
                    <a:pt x="487" y="3228"/>
                  </a:lnTo>
                  <a:lnTo>
                    <a:pt x="3484" y="3228"/>
                  </a:lnTo>
                  <a:lnTo>
                    <a:pt x="3523" y="3215"/>
                  </a:lnTo>
                  <a:lnTo>
                    <a:pt x="3574" y="3190"/>
                  </a:lnTo>
                  <a:lnTo>
                    <a:pt x="3599" y="3164"/>
                  </a:lnTo>
                  <a:lnTo>
                    <a:pt x="3638" y="3125"/>
                  </a:lnTo>
                  <a:lnTo>
                    <a:pt x="3651" y="3087"/>
                  </a:lnTo>
                  <a:lnTo>
                    <a:pt x="3663" y="3036"/>
                  </a:lnTo>
                  <a:lnTo>
                    <a:pt x="3676" y="2997"/>
                  </a:lnTo>
                  <a:lnTo>
                    <a:pt x="3663" y="2946"/>
                  </a:lnTo>
                  <a:lnTo>
                    <a:pt x="3651" y="2895"/>
                  </a:lnTo>
                  <a:lnTo>
                    <a:pt x="3638" y="2856"/>
                  </a:lnTo>
                  <a:lnTo>
                    <a:pt x="3599" y="2818"/>
                  </a:lnTo>
                  <a:lnTo>
                    <a:pt x="3574" y="2792"/>
                  </a:lnTo>
                  <a:lnTo>
                    <a:pt x="3523" y="2767"/>
                  </a:lnTo>
                  <a:lnTo>
                    <a:pt x="3484" y="2754"/>
                  </a:lnTo>
                  <a:lnTo>
                    <a:pt x="487" y="2754"/>
                  </a:lnTo>
                  <a:lnTo>
                    <a:pt x="487" y="244"/>
                  </a:lnTo>
                  <a:lnTo>
                    <a:pt x="487" y="192"/>
                  </a:lnTo>
                  <a:lnTo>
                    <a:pt x="462" y="154"/>
                  </a:lnTo>
                  <a:lnTo>
                    <a:pt x="449" y="116"/>
                  </a:lnTo>
                  <a:lnTo>
                    <a:pt x="410" y="77"/>
                  </a:lnTo>
                  <a:lnTo>
                    <a:pt x="385" y="52"/>
                  </a:lnTo>
                  <a:lnTo>
                    <a:pt x="333" y="26"/>
                  </a:lnTo>
                  <a:lnTo>
                    <a:pt x="295" y="13"/>
                  </a:lnTo>
                  <a:lnTo>
                    <a:pt x="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1936;p38">
              <a:extLst>
                <a:ext uri="{FF2B5EF4-FFF2-40B4-BE49-F238E27FC236}">
                  <a16:creationId xmlns:a16="http://schemas.microsoft.com/office/drawing/2014/main" id="{1D210A7F-9249-8D41-A37F-CE7EE9AFFE19}"/>
                </a:ext>
              </a:extLst>
            </p:cNvPr>
            <p:cNvSpPr/>
            <p:nvPr/>
          </p:nvSpPr>
          <p:spPr>
            <a:xfrm>
              <a:off x="1771458" y="1514788"/>
              <a:ext cx="290759" cy="290759"/>
            </a:xfrm>
            <a:custGeom>
              <a:avLst/>
              <a:gdLst/>
              <a:ahLst/>
              <a:cxnLst/>
              <a:rect l="l" t="t" r="r" b="b"/>
              <a:pathLst>
                <a:path w="5790" h="5790" extrusionOk="0">
                  <a:moveTo>
                    <a:pt x="2178" y="1"/>
                  </a:moveTo>
                  <a:lnTo>
                    <a:pt x="2178" y="590"/>
                  </a:lnTo>
                  <a:lnTo>
                    <a:pt x="1973" y="667"/>
                  </a:lnTo>
                  <a:lnTo>
                    <a:pt x="1768" y="756"/>
                  </a:lnTo>
                  <a:lnTo>
                    <a:pt x="1358" y="346"/>
                  </a:lnTo>
                  <a:lnTo>
                    <a:pt x="346" y="1358"/>
                  </a:lnTo>
                  <a:lnTo>
                    <a:pt x="756" y="1768"/>
                  </a:lnTo>
                  <a:lnTo>
                    <a:pt x="666" y="1973"/>
                  </a:lnTo>
                  <a:lnTo>
                    <a:pt x="589" y="2191"/>
                  </a:lnTo>
                  <a:lnTo>
                    <a:pt x="0" y="2191"/>
                  </a:lnTo>
                  <a:lnTo>
                    <a:pt x="0" y="3612"/>
                  </a:lnTo>
                  <a:lnTo>
                    <a:pt x="589" y="3612"/>
                  </a:lnTo>
                  <a:lnTo>
                    <a:pt x="666" y="3830"/>
                  </a:lnTo>
                  <a:lnTo>
                    <a:pt x="756" y="4035"/>
                  </a:lnTo>
                  <a:lnTo>
                    <a:pt x="346" y="4445"/>
                  </a:lnTo>
                  <a:lnTo>
                    <a:pt x="1358" y="5457"/>
                  </a:lnTo>
                  <a:lnTo>
                    <a:pt x="1768" y="5034"/>
                  </a:lnTo>
                  <a:lnTo>
                    <a:pt x="1973" y="5136"/>
                  </a:lnTo>
                  <a:lnTo>
                    <a:pt x="2178" y="5213"/>
                  </a:lnTo>
                  <a:lnTo>
                    <a:pt x="2178" y="5790"/>
                  </a:lnTo>
                  <a:lnTo>
                    <a:pt x="3612" y="5790"/>
                  </a:lnTo>
                  <a:lnTo>
                    <a:pt x="3612" y="5213"/>
                  </a:lnTo>
                  <a:lnTo>
                    <a:pt x="3817" y="5136"/>
                  </a:lnTo>
                  <a:lnTo>
                    <a:pt x="4022" y="5034"/>
                  </a:lnTo>
                  <a:lnTo>
                    <a:pt x="4432" y="5457"/>
                  </a:lnTo>
                  <a:lnTo>
                    <a:pt x="5444" y="4445"/>
                  </a:lnTo>
                  <a:lnTo>
                    <a:pt x="5034" y="4035"/>
                  </a:lnTo>
                  <a:lnTo>
                    <a:pt x="5123" y="3830"/>
                  </a:lnTo>
                  <a:lnTo>
                    <a:pt x="5200" y="3612"/>
                  </a:lnTo>
                  <a:lnTo>
                    <a:pt x="5789" y="3612"/>
                  </a:lnTo>
                  <a:lnTo>
                    <a:pt x="5789" y="2191"/>
                  </a:lnTo>
                  <a:lnTo>
                    <a:pt x="5200" y="2191"/>
                  </a:lnTo>
                  <a:lnTo>
                    <a:pt x="5123" y="1973"/>
                  </a:lnTo>
                  <a:lnTo>
                    <a:pt x="5034" y="1768"/>
                  </a:lnTo>
                  <a:lnTo>
                    <a:pt x="5444" y="1358"/>
                  </a:lnTo>
                  <a:lnTo>
                    <a:pt x="4432" y="346"/>
                  </a:lnTo>
                  <a:lnTo>
                    <a:pt x="4022" y="756"/>
                  </a:lnTo>
                  <a:lnTo>
                    <a:pt x="3817" y="667"/>
                  </a:lnTo>
                  <a:lnTo>
                    <a:pt x="3612" y="590"/>
                  </a:lnTo>
                  <a:lnTo>
                    <a:pt x="3612"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1937;p38">
              <a:extLst>
                <a:ext uri="{FF2B5EF4-FFF2-40B4-BE49-F238E27FC236}">
                  <a16:creationId xmlns:a16="http://schemas.microsoft.com/office/drawing/2014/main" id="{B32A4950-B64E-EF43-BC49-9147E05D46F1}"/>
                </a:ext>
              </a:extLst>
            </p:cNvPr>
            <p:cNvSpPr/>
            <p:nvPr/>
          </p:nvSpPr>
          <p:spPr>
            <a:xfrm>
              <a:off x="2170832" y="1373930"/>
              <a:ext cx="208453" cy="208453"/>
            </a:xfrm>
            <a:custGeom>
              <a:avLst/>
              <a:gdLst/>
              <a:ahLst/>
              <a:cxnLst/>
              <a:rect l="l" t="t" r="r" b="b"/>
              <a:pathLst>
                <a:path w="4151" h="4151" extrusionOk="0">
                  <a:moveTo>
                    <a:pt x="1743" y="1"/>
                  </a:moveTo>
                  <a:lnTo>
                    <a:pt x="1743" y="295"/>
                  </a:lnTo>
                  <a:lnTo>
                    <a:pt x="1602" y="321"/>
                  </a:lnTo>
                  <a:lnTo>
                    <a:pt x="1461" y="372"/>
                  </a:lnTo>
                  <a:lnTo>
                    <a:pt x="1320" y="116"/>
                  </a:lnTo>
                  <a:lnTo>
                    <a:pt x="757" y="449"/>
                  </a:lnTo>
                  <a:lnTo>
                    <a:pt x="897" y="705"/>
                  </a:lnTo>
                  <a:lnTo>
                    <a:pt x="795" y="795"/>
                  </a:lnTo>
                  <a:lnTo>
                    <a:pt x="692" y="910"/>
                  </a:lnTo>
                  <a:lnTo>
                    <a:pt x="436" y="756"/>
                  </a:lnTo>
                  <a:lnTo>
                    <a:pt x="116" y="1320"/>
                  </a:lnTo>
                  <a:lnTo>
                    <a:pt x="372" y="1473"/>
                  </a:lnTo>
                  <a:lnTo>
                    <a:pt x="321" y="1614"/>
                  </a:lnTo>
                  <a:lnTo>
                    <a:pt x="283" y="1755"/>
                  </a:lnTo>
                  <a:lnTo>
                    <a:pt x="1" y="1755"/>
                  </a:lnTo>
                  <a:lnTo>
                    <a:pt x="1" y="2408"/>
                  </a:lnTo>
                  <a:lnTo>
                    <a:pt x="283" y="2408"/>
                  </a:lnTo>
                  <a:lnTo>
                    <a:pt x="321" y="2549"/>
                  </a:lnTo>
                  <a:lnTo>
                    <a:pt x="372" y="2690"/>
                  </a:lnTo>
                  <a:lnTo>
                    <a:pt x="116" y="2831"/>
                  </a:lnTo>
                  <a:lnTo>
                    <a:pt x="436" y="3395"/>
                  </a:lnTo>
                  <a:lnTo>
                    <a:pt x="692" y="3254"/>
                  </a:lnTo>
                  <a:lnTo>
                    <a:pt x="795" y="3356"/>
                  </a:lnTo>
                  <a:lnTo>
                    <a:pt x="897" y="3459"/>
                  </a:lnTo>
                  <a:lnTo>
                    <a:pt x="757" y="3715"/>
                  </a:lnTo>
                  <a:lnTo>
                    <a:pt x="1320" y="4035"/>
                  </a:lnTo>
                  <a:lnTo>
                    <a:pt x="1461" y="3792"/>
                  </a:lnTo>
                  <a:lnTo>
                    <a:pt x="1602" y="3830"/>
                  </a:lnTo>
                  <a:lnTo>
                    <a:pt x="1743" y="3869"/>
                  </a:lnTo>
                  <a:lnTo>
                    <a:pt x="1743" y="4150"/>
                  </a:lnTo>
                  <a:lnTo>
                    <a:pt x="2396" y="4150"/>
                  </a:lnTo>
                  <a:lnTo>
                    <a:pt x="2396" y="3869"/>
                  </a:lnTo>
                  <a:lnTo>
                    <a:pt x="2550" y="3830"/>
                  </a:lnTo>
                  <a:lnTo>
                    <a:pt x="2678" y="3792"/>
                  </a:lnTo>
                  <a:lnTo>
                    <a:pt x="2831" y="4035"/>
                  </a:lnTo>
                  <a:lnTo>
                    <a:pt x="3395" y="3715"/>
                  </a:lnTo>
                  <a:lnTo>
                    <a:pt x="3254" y="3459"/>
                  </a:lnTo>
                  <a:lnTo>
                    <a:pt x="3357" y="3356"/>
                  </a:lnTo>
                  <a:lnTo>
                    <a:pt x="3459" y="3254"/>
                  </a:lnTo>
                  <a:lnTo>
                    <a:pt x="3702" y="3395"/>
                  </a:lnTo>
                  <a:lnTo>
                    <a:pt x="4035" y="2831"/>
                  </a:lnTo>
                  <a:lnTo>
                    <a:pt x="3779" y="2690"/>
                  </a:lnTo>
                  <a:lnTo>
                    <a:pt x="3830" y="2549"/>
                  </a:lnTo>
                  <a:lnTo>
                    <a:pt x="3856" y="2408"/>
                  </a:lnTo>
                  <a:lnTo>
                    <a:pt x="4151" y="2408"/>
                  </a:lnTo>
                  <a:lnTo>
                    <a:pt x="4151" y="1755"/>
                  </a:lnTo>
                  <a:lnTo>
                    <a:pt x="3856" y="1755"/>
                  </a:lnTo>
                  <a:lnTo>
                    <a:pt x="3830" y="1614"/>
                  </a:lnTo>
                  <a:lnTo>
                    <a:pt x="3779" y="1473"/>
                  </a:lnTo>
                  <a:lnTo>
                    <a:pt x="4035" y="1320"/>
                  </a:lnTo>
                  <a:lnTo>
                    <a:pt x="3702" y="756"/>
                  </a:lnTo>
                  <a:lnTo>
                    <a:pt x="3459" y="910"/>
                  </a:lnTo>
                  <a:lnTo>
                    <a:pt x="3357" y="795"/>
                  </a:lnTo>
                  <a:lnTo>
                    <a:pt x="3254" y="705"/>
                  </a:lnTo>
                  <a:lnTo>
                    <a:pt x="3395" y="449"/>
                  </a:lnTo>
                  <a:lnTo>
                    <a:pt x="2831" y="116"/>
                  </a:lnTo>
                  <a:lnTo>
                    <a:pt x="2678" y="372"/>
                  </a:lnTo>
                  <a:lnTo>
                    <a:pt x="2550" y="321"/>
                  </a:lnTo>
                  <a:lnTo>
                    <a:pt x="2396" y="295"/>
                  </a:lnTo>
                  <a:lnTo>
                    <a:pt x="2396"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938;p38">
              <a:extLst>
                <a:ext uri="{FF2B5EF4-FFF2-40B4-BE49-F238E27FC236}">
                  <a16:creationId xmlns:a16="http://schemas.microsoft.com/office/drawing/2014/main" id="{981C70E9-B91A-8F4B-A333-D1315684EB27}"/>
                </a:ext>
              </a:extLst>
            </p:cNvPr>
            <p:cNvSpPr/>
            <p:nvPr/>
          </p:nvSpPr>
          <p:spPr>
            <a:xfrm>
              <a:off x="2311690" y="1572035"/>
              <a:ext cx="375677" cy="380146"/>
            </a:xfrm>
            <a:custGeom>
              <a:avLst/>
              <a:gdLst/>
              <a:ahLst/>
              <a:cxnLst/>
              <a:rect l="l" t="t" r="r" b="b"/>
              <a:pathLst>
                <a:path w="7481" h="7570" extrusionOk="0">
                  <a:moveTo>
                    <a:pt x="2819" y="0"/>
                  </a:moveTo>
                  <a:lnTo>
                    <a:pt x="2819" y="679"/>
                  </a:lnTo>
                  <a:lnTo>
                    <a:pt x="2626" y="743"/>
                  </a:lnTo>
                  <a:lnTo>
                    <a:pt x="2447" y="820"/>
                  </a:lnTo>
                  <a:lnTo>
                    <a:pt x="2281" y="897"/>
                  </a:lnTo>
                  <a:lnTo>
                    <a:pt x="2114" y="987"/>
                  </a:lnTo>
                  <a:lnTo>
                    <a:pt x="1948" y="1076"/>
                  </a:lnTo>
                  <a:lnTo>
                    <a:pt x="1794" y="1192"/>
                  </a:lnTo>
                  <a:lnTo>
                    <a:pt x="1653" y="1307"/>
                  </a:lnTo>
                  <a:lnTo>
                    <a:pt x="1512" y="1435"/>
                  </a:lnTo>
                  <a:lnTo>
                    <a:pt x="923" y="1089"/>
                  </a:lnTo>
                  <a:lnTo>
                    <a:pt x="1" y="2703"/>
                  </a:lnTo>
                  <a:lnTo>
                    <a:pt x="577" y="3036"/>
                  </a:lnTo>
                  <a:lnTo>
                    <a:pt x="539" y="3215"/>
                  </a:lnTo>
                  <a:lnTo>
                    <a:pt x="513" y="3407"/>
                  </a:lnTo>
                  <a:lnTo>
                    <a:pt x="487" y="3599"/>
                  </a:lnTo>
                  <a:lnTo>
                    <a:pt x="487" y="3792"/>
                  </a:lnTo>
                  <a:lnTo>
                    <a:pt x="487" y="3984"/>
                  </a:lnTo>
                  <a:lnTo>
                    <a:pt x="513" y="4176"/>
                  </a:lnTo>
                  <a:lnTo>
                    <a:pt x="539" y="4355"/>
                  </a:lnTo>
                  <a:lnTo>
                    <a:pt x="577" y="4534"/>
                  </a:lnTo>
                  <a:lnTo>
                    <a:pt x="1" y="4880"/>
                  </a:lnTo>
                  <a:lnTo>
                    <a:pt x="923" y="6481"/>
                  </a:lnTo>
                  <a:lnTo>
                    <a:pt x="1512" y="6148"/>
                  </a:lnTo>
                  <a:lnTo>
                    <a:pt x="1653" y="6276"/>
                  </a:lnTo>
                  <a:lnTo>
                    <a:pt x="1794" y="6392"/>
                  </a:lnTo>
                  <a:lnTo>
                    <a:pt x="1948" y="6494"/>
                  </a:lnTo>
                  <a:lnTo>
                    <a:pt x="2114" y="6596"/>
                  </a:lnTo>
                  <a:lnTo>
                    <a:pt x="2281" y="6686"/>
                  </a:lnTo>
                  <a:lnTo>
                    <a:pt x="2447" y="6763"/>
                  </a:lnTo>
                  <a:lnTo>
                    <a:pt x="2626" y="6827"/>
                  </a:lnTo>
                  <a:lnTo>
                    <a:pt x="2819" y="6891"/>
                  </a:lnTo>
                  <a:lnTo>
                    <a:pt x="2819" y="7570"/>
                  </a:lnTo>
                  <a:lnTo>
                    <a:pt x="4663" y="7570"/>
                  </a:lnTo>
                  <a:lnTo>
                    <a:pt x="4663" y="6891"/>
                  </a:lnTo>
                  <a:lnTo>
                    <a:pt x="4855" y="6827"/>
                  </a:lnTo>
                  <a:lnTo>
                    <a:pt x="5021" y="6763"/>
                  </a:lnTo>
                  <a:lnTo>
                    <a:pt x="5201" y="6686"/>
                  </a:lnTo>
                  <a:lnTo>
                    <a:pt x="5367" y="6596"/>
                  </a:lnTo>
                  <a:lnTo>
                    <a:pt x="5534" y="6494"/>
                  </a:lnTo>
                  <a:lnTo>
                    <a:pt x="5687" y="6392"/>
                  </a:lnTo>
                  <a:lnTo>
                    <a:pt x="5828" y="6276"/>
                  </a:lnTo>
                  <a:lnTo>
                    <a:pt x="5969" y="6148"/>
                  </a:lnTo>
                  <a:lnTo>
                    <a:pt x="6558" y="6481"/>
                  </a:lnTo>
                  <a:lnTo>
                    <a:pt x="7481" y="4880"/>
                  </a:lnTo>
                  <a:lnTo>
                    <a:pt x="6891" y="4534"/>
                  </a:lnTo>
                  <a:lnTo>
                    <a:pt x="6930" y="4355"/>
                  </a:lnTo>
                  <a:lnTo>
                    <a:pt x="6968" y="4176"/>
                  </a:lnTo>
                  <a:lnTo>
                    <a:pt x="6981" y="3984"/>
                  </a:lnTo>
                  <a:lnTo>
                    <a:pt x="6994" y="3792"/>
                  </a:lnTo>
                  <a:lnTo>
                    <a:pt x="6981" y="3599"/>
                  </a:lnTo>
                  <a:lnTo>
                    <a:pt x="6968" y="3407"/>
                  </a:lnTo>
                  <a:lnTo>
                    <a:pt x="6930" y="3215"/>
                  </a:lnTo>
                  <a:lnTo>
                    <a:pt x="6891" y="3036"/>
                  </a:lnTo>
                  <a:lnTo>
                    <a:pt x="7481" y="2703"/>
                  </a:lnTo>
                  <a:lnTo>
                    <a:pt x="6558" y="1089"/>
                  </a:lnTo>
                  <a:lnTo>
                    <a:pt x="5969" y="1435"/>
                  </a:lnTo>
                  <a:lnTo>
                    <a:pt x="5828" y="1307"/>
                  </a:lnTo>
                  <a:lnTo>
                    <a:pt x="5687" y="1192"/>
                  </a:lnTo>
                  <a:lnTo>
                    <a:pt x="5534" y="1076"/>
                  </a:lnTo>
                  <a:lnTo>
                    <a:pt x="5367" y="987"/>
                  </a:lnTo>
                  <a:lnTo>
                    <a:pt x="5201" y="897"/>
                  </a:lnTo>
                  <a:lnTo>
                    <a:pt x="5021" y="820"/>
                  </a:lnTo>
                  <a:lnTo>
                    <a:pt x="4855" y="743"/>
                  </a:lnTo>
                  <a:lnTo>
                    <a:pt x="4663" y="679"/>
                  </a:lnTo>
                  <a:lnTo>
                    <a:pt x="4663"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0" name="Google Shape;1939;p38">
              <a:extLst>
                <a:ext uri="{FF2B5EF4-FFF2-40B4-BE49-F238E27FC236}">
                  <a16:creationId xmlns:a16="http://schemas.microsoft.com/office/drawing/2014/main" id="{24A18238-EFA6-CE41-8252-E15CDDA073E2}"/>
                </a:ext>
              </a:extLst>
            </p:cNvPr>
            <p:cNvSpPr/>
            <p:nvPr/>
          </p:nvSpPr>
          <p:spPr>
            <a:xfrm>
              <a:off x="2033841" y="1325069"/>
              <a:ext cx="56645" cy="56645"/>
            </a:xfrm>
            <a:custGeom>
              <a:avLst/>
              <a:gdLst/>
              <a:ahLst/>
              <a:cxnLst/>
              <a:rect l="l" t="t" r="r" b="b"/>
              <a:pathLst>
                <a:path w="1128" h="1128" extrusionOk="0">
                  <a:moveTo>
                    <a:pt x="564" y="0"/>
                  </a:moveTo>
                  <a:lnTo>
                    <a:pt x="449" y="13"/>
                  </a:lnTo>
                  <a:lnTo>
                    <a:pt x="347" y="39"/>
                  </a:lnTo>
                  <a:lnTo>
                    <a:pt x="244" y="90"/>
                  </a:lnTo>
                  <a:lnTo>
                    <a:pt x="167" y="167"/>
                  </a:lnTo>
                  <a:lnTo>
                    <a:pt x="90" y="244"/>
                  </a:lnTo>
                  <a:lnTo>
                    <a:pt x="39" y="346"/>
                  </a:lnTo>
                  <a:lnTo>
                    <a:pt x="14" y="448"/>
                  </a:lnTo>
                  <a:lnTo>
                    <a:pt x="1" y="564"/>
                  </a:lnTo>
                  <a:lnTo>
                    <a:pt x="14" y="679"/>
                  </a:lnTo>
                  <a:lnTo>
                    <a:pt x="39" y="781"/>
                  </a:lnTo>
                  <a:lnTo>
                    <a:pt x="90" y="884"/>
                  </a:lnTo>
                  <a:lnTo>
                    <a:pt x="167" y="961"/>
                  </a:lnTo>
                  <a:lnTo>
                    <a:pt x="244" y="1038"/>
                  </a:lnTo>
                  <a:lnTo>
                    <a:pt x="347" y="1089"/>
                  </a:lnTo>
                  <a:lnTo>
                    <a:pt x="449" y="1114"/>
                  </a:lnTo>
                  <a:lnTo>
                    <a:pt x="564" y="1127"/>
                  </a:lnTo>
                  <a:lnTo>
                    <a:pt x="680" y="1114"/>
                  </a:lnTo>
                  <a:lnTo>
                    <a:pt x="782" y="1089"/>
                  </a:lnTo>
                  <a:lnTo>
                    <a:pt x="885" y="1038"/>
                  </a:lnTo>
                  <a:lnTo>
                    <a:pt x="961" y="961"/>
                  </a:lnTo>
                  <a:lnTo>
                    <a:pt x="1038" y="884"/>
                  </a:lnTo>
                  <a:lnTo>
                    <a:pt x="1089" y="781"/>
                  </a:lnTo>
                  <a:lnTo>
                    <a:pt x="1115" y="679"/>
                  </a:lnTo>
                  <a:lnTo>
                    <a:pt x="1128" y="564"/>
                  </a:lnTo>
                  <a:lnTo>
                    <a:pt x="1115" y="448"/>
                  </a:lnTo>
                  <a:lnTo>
                    <a:pt x="1089" y="346"/>
                  </a:lnTo>
                  <a:lnTo>
                    <a:pt x="1038" y="244"/>
                  </a:lnTo>
                  <a:lnTo>
                    <a:pt x="961" y="167"/>
                  </a:lnTo>
                  <a:lnTo>
                    <a:pt x="885" y="90"/>
                  </a:lnTo>
                  <a:lnTo>
                    <a:pt x="782" y="39"/>
                  </a:lnTo>
                  <a:lnTo>
                    <a:pt x="680"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1" name="Google Shape;1940;p38">
              <a:extLst>
                <a:ext uri="{FF2B5EF4-FFF2-40B4-BE49-F238E27FC236}">
                  <a16:creationId xmlns:a16="http://schemas.microsoft.com/office/drawing/2014/main" id="{60D374BF-D62F-244A-A523-6469809C6930}"/>
                </a:ext>
              </a:extLst>
            </p:cNvPr>
            <p:cNvSpPr/>
            <p:nvPr/>
          </p:nvSpPr>
          <p:spPr>
            <a:xfrm>
              <a:off x="1676248" y="1631843"/>
              <a:ext cx="56645" cy="57298"/>
            </a:xfrm>
            <a:custGeom>
              <a:avLst/>
              <a:gdLst/>
              <a:ahLst/>
              <a:cxnLst/>
              <a:rect l="l" t="t" r="r" b="b"/>
              <a:pathLst>
                <a:path w="1128" h="1141" extrusionOk="0">
                  <a:moveTo>
                    <a:pt x="564" y="1"/>
                  </a:moveTo>
                  <a:lnTo>
                    <a:pt x="449" y="13"/>
                  </a:lnTo>
                  <a:lnTo>
                    <a:pt x="346" y="52"/>
                  </a:lnTo>
                  <a:lnTo>
                    <a:pt x="244" y="103"/>
                  </a:lnTo>
                  <a:lnTo>
                    <a:pt x="167" y="167"/>
                  </a:lnTo>
                  <a:lnTo>
                    <a:pt x="90" y="257"/>
                  </a:lnTo>
                  <a:lnTo>
                    <a:pt x="39" y="346"/>
                  </a:lnTo>
                  <a:lnTo>
                    <a:pt x="13" y="449"/>
                  </a:lnTo>
                  <a:lnTo>
                    <a:pt x="1" y="564"/>
                  </a:lnTo>
                  <a:lnTo>
                    <a:pt x="13" y="679"/>
                  </a:lnTo>
                  <a:lnTo>
                    <a:pt x="39" y="795"/>
                  </a:lnTo>
                  <a:lnTo>
                    <a:pt x="90" y="884"/>
                  </a:lnTo>
                  <a:lnTo>
                    <a:pt x="167" y="974"/>
                  </a:lnTo>
                  <a:lnTo>
                    <a:pt x="244" y="1038"/>
                  </a:lnTo>
                  <a:lnTo>
                    <a:pt x="346" y="1089"/>
                  </a:lnTo>
                  <a:lnTo>
                    <a:pt x="449" y="1128"/>
                  </a:lnTo>
                  <a:lnTo>
                    <a:pt x="564" y="1140"/>
                  </a:lnTo>
                  <a:lnTo>
                    <a:pt x="679" y="1128"/>
                  </a:lnTo>
                  <a:lnTo>
                    <a:pt x="782" y="1089"/>
                  </a:lnTo>
                  <a:lnTo>
                    <a:pt x="884" y="1038"/>
                  </a:lnTo>
                  <a:lnTo>
                    <a:pt x="961" y="974"/>
                  </a:lnTo>
                  <a:lnTo>
                    <a:pt x="1038" y="884"/>
                  </a:lnTo>
                  <a:lnTo>
                    <a:pt x="1089" y="795"/>
                  </a:lnTo>
                  <a:lnTo>
                    <a:pt x="1128" y="679"/>
                  </a:lnTo>
                  <a:lnTo>
                    <a:pt x="1128" y="564"/>
                  </a:lnTo>
                  <a:lnTo>
                    <a:pt x="1128" y="449"/>
                  </a:lnTo>
                  <a:lnTo>
                    <a:pt x="1089" y="346"/>
                  </a:lnTo>
                  <a:lnTo>
                    <a:pt x="1038" y="257"/>
                  </a:lnTo>
                  <a:lnTo>
                    <a:pt x="961" y="167"/>
                  </a:lnTo>
                  <a:lnTo>
                    <a:pt x="884" y="103"/>
                  </a:lnTo>
                  <a:lnTo>
                    <a:pt x="782" y="52"/>
                  </a:lnTo>
                  <a:lnTo>
                    <a:pt x="679" y="13"/>
                  </a:lnTo>
                  <a:lnTo>
                    <a:pt x="564"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2" name="Google Shape;1941;p38">
              <a:extLst>
                <a:ext uri="{FF2B5EF4-FFF2-40B4-BE49-F238E27FC236}">
                  <a16:creationId xmlns:a16="http://schemas.microsoft.com/office/drawing/2014/main" id="{648B604C-F354-FF44-A433-675D1905605F}"/>
                </a:ext>
              </a:extLst>
            </p:cNvPr>
            <p:cNvSpPr/>
            <p:nvPr/>
          </p:nvSpPr>
          <p:spPr>
            <a:xfrm>
              <a:off x="2048655" y="1914865"/>
              <a:ext cx="56645" cy="57248"/>
            </a:xfrm>
            <a:custGeom>
              <a:avLst/>
              <a:gdLst/>
              <a:ahLst/>
              <a:cxnLst/>
              <a:rect l="l" t="t" r="r" b="b"/>
              <a:pathLst>
                <a:path w="1128" h="1140" extrusionOk="0">
                  <a:moveTo>
                    <a:pt x="564" y="0"/>
                  </a:moveTo>
                  <a:lnTo>
                    <a:pt x="449" y="13"/>
                  </a:lnTo>
                  <a:lnTo>
                    <a:pt x="346" y="51"/>
                  </a:lnTo>
                  <a:lnTo>
                    <a:pt x="244" y="102"/>
                  </a:lnTo>
                  <a:lnTo>
                    <a:pt x="167" y="167"/>
                  </a:lnTo>
                  <a:lnTo>
                    <a:pt x="90" y="256"/>
                  </a:lnTo>
                  <a:lnTo>
                    <a:pt x="39" y="346"/>
                  </a:lnTo>
                  <a:lnTo>
                    <a:pt x="13" y="461"/>
                  </a:lnTo>
                  <a:lnTo>
                    <a:pt x="0" y="576"/>
                  </a:lnTo>
                  <a:lnTo>
                    <a:pt x="13" y="679"/>
                  </a:lnTo>
                  <a:lnTo>
                    <a:pt x="39" y="794"/>
                  </a:lnTo>
                  <a:lnTo>
                    <a:pt x="90" y="884"/>
                  </a:lnTo>
                  <a:lnTo>
                    <a:pt x="167" y="973"/>
                  </a:lnTo>
                  <a:lnTo>
                    <a:pt x="244" y="1037"/>
                  </a:lnTo>
                  <a:lnTo>
                    <a:pt x="346" y="1089"/>
                  </a:lnTo>
                  <a:lnTo>
                    <a:pt x="449" y="1127"/>
                  </a:lnTo>
                  <a:lnTo>
                    <a:pt x="564" y="1140"/>
                  </a:lnTo>
                  <a:lnTo>
                    <a:pt x="679" y="1127"/>
                  </a:lnTo>
                  <a:lnTo>
                    <a:pt x="782" y="1089"/>
                  </a:lnTo>
                  <a:lnTo>
                    <a:pt x="884" y="1037"/>
                  </a:lnTo>
                  <a:lnTo>
                    <a:pt x="961" y="973"/>
                  </a:lnTo>
                  <a:lnTo>
                    <a:pt x="1038" y="884"/>
                  </a:lnTo>
                  <a:lnTo>
                    <a:pt x="1089" y="794"/>
                  </a:lnTo>
                  <a:lnTo>
                    <a:pt x="1115" y="679"/>
                  </a:lnTo>
                  <a:lnTo>
                    <a:pt x="1127" y="576"/>
                  </a:lnTo>
                  <a:lnTo>
                    <a:pt x="1115" y="461"/>
                  </a:lnTo>
                  <a:lnTo>
                    <a:pt x="1089" y="346"/>
                  </a:lnTo>
                  <a:lnTo>
                    <a:pt x="1038" y="256"/>
                  </a:lnTo>
                  <a:lnTo>
                    <a:pt x="961" y="167"/>
                  </a:lnTo>
                  <a:lnTo>
                    <a:pt x="884" y="102"/>
                  </a:lnTo>
                  <a:lnTo>
                    <a:pt x="782" y="51"/>
                  </a:lnTo>
                  <a:lnTo>
                    <a:pt x="679"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3" name="Google Shape;1942;p38">
              <a:extLst>
                <a:ext uri="{FF2B5EF4-FFF2-40B4-BE49-F238E27FC236}">
                  <a16:creationId xmlns:a16="http://schemas.microsoft.com/office/drawing/2014/main" id="{606DDE1F-B353-9445-B605-F4CF451415A1}"/>
                </a:ext>
              </a:extLst>
            </p:cNvPr>
            <p:cNvSpPr/>
            <p:nvPr/>
          </p:nvSpPr>
          <p:spPr>
            <a:xfrm>
              <a:off x="2235159" y="1943137"/>
              <a:ext cx="57298" cy="56645"/>
            </a:xfrm>
            <a:custGeom>
              <a:avLst/>
              <a:gdLst/>
              <a:ahLst/>
              <a:cxnLst/>
              <a:rect l="l" t="t" r="r" b="b"/>
              <a:pathLst>
                <a:path w="1141" h="1128" extrusionOk="0">
                  <a:moveTo>
                    <a:pt x="577" y="1"/>
                  </a:moveTo>
                  <a:lnTo>
                    <a:pt x="462" y="13"/>
                  </a:lnTo>
                  <a:lnTo>
                    <a:pt x="346" y="39"/>
                  </a:lnTo>
                  <a:lnTo>
                    <a:pt x="257" y="90"/>
                  </a:lnTo>
                  <a:lnTo>
                    <a:pt x="167" y="167"/>
                  </a:lnTo>
                  <a:lnTo>
                    <a:pt x="103" y="244"/>
                  </a:lnTo>
                  <a:lnTo>
                    <a:pt x="52" y="346"/>
                  </a:lnTo>
                  <a:lnTo>
                    <a:pt x="13" y="449"/>
                  </a:lnTo>
                  <a:lnTo>
                    <a:pt x="1" y="564"/>
                  </a:lnTo>
                  <a:lnTo>
                    <a:pt x="13" y="679"/>
                  </a:lnTo>
                  <a:lnTo>
                    <a:pt x="52" y="782"/>
                  </a:lnTo>
                  <a:lnTo>
                    <a:pt x="103" y="884"/>
                  </a:lnTo>
                  <a:lnTo>
                    <a:pt x="167" y="961"/>
                  </a:lnTo>
                  <a:lnTo>
                    <a:pt x="257" y="1038"/>
                  </a:lnTo>
                  <a:lnTo>
                    <a:pt x="346" y="1089"/>
                  </a:lnTo>
                  <a:lnTo>
                    <a:pt x="462" y="1128"/>
                  </a:lnTo>
                  <a:lnTo>
                    <a:pt x="692" y="1128"/>
                  </a:lnTo>
                  <a:lnTo>
                    <a:pt x="795" y="1089"/>
                  </a:lnTo>
                  <a:lnTo>
                    <a:pt x="884" y="1038"/>
                  </a:lnTo>
                  <a:lnTo>
                    <a:pt x="974" y="961"/>
                  </a:lnTo>
                  <a:lnTo>
                    <a:pt x="1038" y="884"/>
                  </a:lnTo>
                  <a:lnTo>
                    <a:pt x="1089" y="782"/>
                  </a:lnTo>
                  <a:lnTo>
                    <a:pt x="1128" y="679"/>
                  </a:lnTo>
                  <a:lnTo>
                    <a:pt x="1141" y="564"/>
                  </a:lnTo>
                  <a:lnTo>
                    <a:pt x="1128" y="449"/>
                  </a:lnTo>
                  <a:lnTo>
                    <a:pt x="1089" y="346"/>
                  </a:lnTo>
                  <a:lnTo>
                    <a:pt x="1038" y="244"/>
                  </a:lnTo>
                  <a:lnTo>
                    <a:pt x="974" y="167"/>
                  </a:lnTo>
                  <a:lnTo>
                    <a:pt x="884" y="90"/>
                  </a:lnTo>
                  <a:lnTo>
                    <a:pt x="795" y="39"/>
                  </a:lnTo>
                  <a:lnTo>
                    <a:pt x="692" y="13"/>
                  </a:lnTo>
                  <a:lnTo>
                    <a:pt x="577"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4" name="Google Shape;1943;p38">
              <a:extLst>
                <a:ext uri="{FF2B5EF4-FFF2-40B4-BE49-F238E27FC236}">
                  <a16:creationId xmlns:a16="http://schemas.microsoft.com/office/drawing/2014/main" id="{CF7B7997-32E7-3243-BF8C-8CAABAE0C05B}"/>
                </a:ext>
              </a:extLst>
            </p:cNvPr>
            <p:cNvSpPr/>
            <p:nvPr/>
          </p:nvSpPr>
          <p:spPr>
            <a:xfrm>
              <a:off x="2156721" y="1733482"/>
              <a:ext cx="57248" cy="57298"/>
            </a:xfrm>
            <a:custGeom>
              <a:avLst/>
              <a:gdLst/>
              <a:ahLst/>
              <a:cxnLst/>
              <a:rect l="l" t="t" r="r" b="b"/>
              <a:pathLst>
                <a:path w="1140" h="1141" extrusionOk="0">
                  <a:moveTo>
                    <a:pt x="564" y="0"/>
                  </a:moveTo>
                  <a:lnTo>
                    <a:pt x="461" y="13"/>
                  </a:lnTo>
                  <a:lnTo>
                    <a:pt x="346" y="51"/>
                  </a:lnTo>
                  <a:lnTo>
                    <a:pt x="256" y="103"/>
                  </a:lnTo>
                  <a:lnTo>
                    <a:pt x="167" y="167"/>
                  </a:lnTo>
                  <a:lnTo>
                    <a:pt x="103" y="256"/>
                  </a:lnTo>
                  <a:lnTo>
                    <a:pt x="51" y="346"/>
                  </a:lnTo>
                  <a:lnTo>
                    <a:pt x="13" y="461"/>
                  </a:lnTo>
                  <a:lnTo>
                    <a:pt x="0" y="577"/>
                  </a:lnTo>
                  <a:lnTo>
                    <a:pt x="13" y="692"/>
                  </a:lnTo>
                  <a:lnTo>
                    <a:pt x="51" y="794"/>
                  </a:lnTo>
                  <a:lnTo>
                    <a:pt x="103" y="884"/>
                  </a:lnTo>
                  <a:lnTo>
                    <a:pt x="167" y="974"/>
                  </a:lnTo>
                  <a:lnTo>
                    <a:pt x="256" y="1038"/>
                  </a:lnTo>
                  <a:lnTo>
                    <a:pt x="346" y="1102"/>
                  </a:lnTo>
                  <a:lnTo>
                    <a:pt x="461" y="1127"/>
                  </a:lnTo>
                  <a:lnTo>
                    <a:pt x="564" y="1140"/>
                  </a:lnTo>
                  <a:lnTo>
                    <a:pt x="679" y="1127"/>
                  </a:lnTo>
                  <a:lnTo>
                    <a:pt x="794" y="1102"/>
                  </a:lnTo>
                  <a:lnTo>
                    <a:pt x="884" y="1038"/>
                  </a:lnTo>
                  <a:lnTo>
                    <a:pt x="973" y="974"/>
                  </a:lnTo>
                  <a:lnTo>
                    <a:pt x="1038" y="884"/>
                  </a:lnTo>
                  <a:lnTo>
                    <a:pt x="1089" y="794"/>
                  </a:lnTo>
                  <a:lnTo>
                    <a:pt x="1127" y="692"/>
                  </a:lnTo>
                  <a:lnTo>
                    <a:pt x="1140" y="577"/>
                  </a:lnTo>
                  <a:lnTo>
                    <a:pt x="1127" y="461"/>
                  </a:lnTo>
                  <a:lnTo>
                    <a:pt x="1089" y="346"/>
                  </a:lnTo>
                  <a:lnTo>
                    <a:pt x="1038" y="256"/>
                  </a:lnTo>
                  <a:lnTo>
                    <a:pt x="973" y="167"/>
                  </a:lnTo>
                  <a:lnTo>
                    <a:pt x="884" y="103"/>
                  </a:lnTo>
                  <a:lnTo>
                    <a:pt x="794" y="51"/>
                  </a:lnTo>
                  <a:lnTo>
                    <a:pt x="679"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5" name="Google Shape;1944;p38">
              <a:extLst>
                <a:ext uri="{FF2B5EF4-FFF2-40B4-BE49-F238E27FC236}">
                  <a16:creationId xmlns:a16="http://schemas.microsoft.com/office/drawing/2014/main" id="{6B790D72-E71E-AD4A-8C16-2174A6305FA3}"/>
                </a:ext>
              </a:extLst>
            </p:cNvPr>
            <p:cNvSpPr/>
            <p:nvPr/>
          </p:nvSpPr>
          <p:spPr>
            <a:xfrm>
              <a:off x="2686005" y="1603571"/>
              <a:ext cx="57298" cy="56645"/>
            </a:xfrm>
            <a:custGeom>
              <a:avLst/>
              <a:gdLst/>
              <a:ahLst/>
              <a:cxnLst/>
              <a:rect l="l" t="t" r="r" b="b"/>
              <a:pathLst>
                <a:path w="1141" h="1128" extrusionOk="0">
                  <a:moveTo>
                    <a:pt x="565" y="0"/>
                  </a:moveTo>
                  <a:lnTo>
                    <a:pt x="462" y="13"/>
                  </a:lnTo>
                  <a:lnTo>
                    <a:pt x="347" y="38"/>
                  </a:lnTo>
                  <a:lnTo>
                    <a:pt x="257" y="90"/>
                  </a:lnTo>
                  <a:lnTo>
                    <a:pt x="167" y="167"/>
                  </a:lnTo>
                  <a:lnTo>
                    <a:pt x="103" y="243"/>
                  </a:lnTo>
                  <a:lnTo>
                    <a:pt x="52" y="346"/>
                  </a:lnTo>
                  <a:lnTo>
                    <a:pt x="14" y="448"/>
                  </a:lnTo>
                  <a:lnTo>
                    <a:pt x="1" y="564"/>
                  </a:lnTo>
                  <a:lnTo>
                    <a:pt x="14" y="679"/>
                  </a:lnTo>
                  <a:lnTo>
                    <a:pt x="52" y="781"/>
                  </a:lnTo>
                  <a:lnTo>
                    <a:pt x="103" y="884"/>
                  </a:lnTo>
                  <a:lnTo>
                    <a:pt x="167" y="973"/>
                  </a:lnTo>
                  <a:lnTo>
                    <a:pt x="257" y="1037"/>
                  </a:lnTo>
                  <a:lnTo>
                    <a:pt x="347" y="1089"/>
                  </a:lnTo>
                  <a:lnTo>
                    <a:pt x="462" y="1127"/>
                  </a:lnTo>
                  <a:lnTo>
                    <a:pt x="680" y="1127"/>
                  </a:lnTo>
                  <a:lnTo>
                    <a:pt x="795" y="1089"/>
                  </a:lnTo>
                  <a:lnTo>
                    <a:pt x="885" y="1037"/>
                  </a:lnTo>
                  <a:lnTo>
                    <a:pt x="974" y="973"/>
                  </a:lnTo>
                  <a:lnTo>
                    <a:pt x="1038" y="884"/>
                  </a:lnTo>
                  <a:lnTo>
                    <a:pt x="1090" y="781"/>
                  </a:lnTo>
                  <a:lnTo>
                    <a:pt x="1128" y="679"/>
                  </a:lnTo>
                  <a:lnTo>
                    <a:pt x="1141" y="564"/>
                  </a:lnTo>
                  <a:lnTo>
                    <a:pt x="1128" y="448"/>
                  </a:lnTo>
                  <a:lnTo>
                    <a:pt x="1090" y="346"/>
                  </a:lnTo>
                  <a:lnTo>
                    <a:pt x="1038" y="243"/>
                  </a:lnTo>
                  <a:lnTo>
                    <a:pt x="974" y="167"/>
                  </a:lnTo>
                  <a:lnTo>
                    <a:pt x="885" y="90"/>
                  </a:lnTo>
                  <a:lnTo>
                    <a:pt x="795" y="38"/>
                  </a:lnTo>
                  <a:lnTo>
                    <a:pt x="680" y="13"/>
                  </a:lnTo>
                  <a:lnTo>
                    <a:pt x="565"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6" name="Google Shape;1945;p38">
              <a:extLst>
                <a:ext uri="{FF2B5EF4-FFF2-40B4-BE49-F238E27FC236}">
                  <a16:creationId xmlns:a16="http://schemas.microsoft.com/office/drawing/2014/main" id="{8C795C99-B2D0-6945-84D5-E00E40A726B5}"/>
                </a:ext>
              </a:extLst>
            </p:cNvPr>
            <p:cNvSpPr/>
            <p:nvPr/>
          </p:nvSpPr>
          <p:spPr>
            <a:xfrm>
              <a:off x="1819667" y="1563649"/>
              <a:ext cx="194292" cy="193689"/>
            </a:xfrm>
            <a:custGeom>
              <a:avLst/>
              <a:gdLst/>
              <a:ahLst/>
              <a:cxnLst/>
              <a:rect l="l" t="t" r="r" b="b"/>
              <a:pathLst>
                <a:path w="3869" h="3857" extrusionOk="0">
                  <a:moveTo>
                    <a:pt x="1935" y="1"/>
                  </a:moveTo>
                  <a:lnTo>
                    <a:pt x="1743" y="14"/>
                  </a:lnTo>
                  <a:lnTo>
                    <a:pt x="1551" y="39"/>
                  </a:lnTo>
                  <a:lnTo>
                    <a:pt x="1358" y="91"/>
                  </a:lnTo>
                  <a:lnTo>
                    <a:pt x="1179" y="155"/>
                  </a:lnTo>
                  <a:lnTo>
                    <a:pt x="1013" y="231"/>
                  </a:lnTo>
                  <a:lnTo>
                    <a:pt x="859" y="321"/>
                  </a:lnTo>
                  <a:lnTo>
                    <a:pt x="705" y="436"/>
                  </a:lnTo>
                  <a:lnTo>
                    <a:pt x="577" y="564"/>
                  </a:lnTo>
                  <a:lnTo>
                    <a:pt x="449" y="705"/>
                  </a:lnTo>
                  <a:lnTo>
                    <a:pt x="334" y="846"/>
                  </a:lnTo>
                  <a:lnTo>
                    <a:pt x="244" y="1013"/>
                  </a:lnTo>
                  <a:lnTo>
                    <a:pt x="154" y="1179"/>
                  </a:lnTo>
                  <a:lnTo>
                    <a:pt x="90" y="1359"/>
                  </a:lnTo>
                  <a:lnTo>
                    <a:pt x="39" y="1538"/>
                  </a:lnTo>
                  <a:lnTo>
                    <a:pt x="14" y="1730"/>
                  </a:lnTo>
                  <a:lnTo>
                    <a:pt x="1" y="1922"/>
                  </a:lnTo>
                  <a:lnTo>
                    <a:pt x="14" y="2127"/>
                  </a:lnTo>
                  <a:lnTo>
                    <a:pt x="39" y="2319"/>
                  </a:lnTo>
                  <a:lnTo>
                    <a:pt x="90" y="2498"/>
                  </a:lnTo>
                  <a:lnTo>
                    <a:pt x="154" y="2678"/>
                  </a:lnTo>
                  <a:lnTo>
                    <a:pt x="244" y="2844"/>
                  </a:lnTo>
                  <a:lnTo>
                    <a:pt x="334" y="3011"/>
                  </a:lnTo>
                  <a:lnTo>
                    <a:pt x="449" y="3152"/>
                  </a:lnTo>
                  <a:lnTo>
                    <a:pt x="577" y="3293"/>
                  </a:lnTo>
                  <a:lnTo>
                    <a:pt x="705" y="3421"/>
                  </a:lnTo>
                  <a:lnTo>
                    <a:pt x="859" y="3523"/>
                  </a:lnTo>
                  <a:lnTo>
                    <a:pt x="1013" y="3626"/>
                  </a:lnTo>
                  <a:lnTo>
                    <a:pt x="1179" y="3702"/>
                  </a:lnTo>
                  <a:lnTo>
                    <a:pt x="1358" y="3766"/>
                  </a:lnTo>
                  <a:lnTo>
                    <a:pt x="1551" y="3818"/>
                  </a:lnTo>
                  <a:lnTo>
                    <a:pt x="1743" y="3843"/>
                  </a:lnTo>
                  <a:lnTo>
                    <a:pt x="1935" y="3856"/>
                  </a:lnTo>
                  <a:lnTo>
                    <a:pt x="2127" y="3843"/>
                  </a:lnTo>
                  <a:lnTo>
                    <a:pt x="2319" y="3818"/>
                  </a:lnTo>
                  <a:lnTo>
                    <a:pt x="2511" y="3766"/>
                  </a:lnTo>
                  <a:lnTo>
                    <a:pt x="2690" y="3702"/>
                  </a:lnTo>
                  <a:lnTo>
                    <a:pt x="2857" y="3626"/>
                  </a:lnTo>
                  <a:lnTo>
                    <a:pt x="3011" y="3523"/>
                  </a:lnTo>
                  <a:lnTo>
                    <a:pt x="3164" y="3421"/>
                  </a:lnTo>
                  <a:lnTo>
                    <a:pt x="3292" y="3293"/>
                  </a:lnTo>
                  <a:lnTo>
                    <a:pt x="3420" y="3152"/>
                  </a:lnTo>
                  <a:lnTo>
                    <a:pt x="3536" y="3011"/>
                  </a:lnTo>
                  <a:lnTo>
                    <a:pt x="3625" y="2844"/>
                  </a:lnTo>
                  <a:lnTo>
                    <a:pt x="3715" y="2678"/>
                  </a:lnTo>
                  <a:lnTo>
                    <a:pt x="3779" y="2498"/>
                  </a:lnTo>
                  <a:lnTo>
                    <a:pt x="3830" y="2319"/>
                  </a:lnTo>
                  <a:lnTo>
                    <a:pt x="3856" y="2127"/>
                  </a:lnTo>
                  <a:lnTo>
                    <a:pt x="3869" y="1922"/>
                  </a:lnTo>
                  <a:lnTo>
                    <a:pt x="3856" y="1730"/>
                  </a:lnTo>
                  <a:lnTo>
                    <a:pt x="3830" y="1538"/>
                  </a:lnTo>
                  <a:lnTo>
                    <a:pt x="3779" y="1359"/>
                  </a:lnTo>
                  <a:lnTo>
                    <a:pt x="3715" y="1179"/>
                  </a:lnTo>
                  <a:lnTo>
                    <a:pt x="3625" y="1013"/>
                  </a:lnTo>
                  <a:lnTo>
                    <a:pt x="3536" y="846"/>
                  </a:lnTo>
                  <a:lnTo>
                    <a:pt x="3420" y="705"/>
                  </a:lnTo>
                  <a:lnTo>
                    <a:pt x="3292" y="564"/>
                  </a:lnTo>
                  <a:lnTo>
                    <a:pt x="3164" y="436"/>
                  </a:lnTo>
                  <a:lnTo>
                    <a:pt x="3011" y="321"/>
                  </a:lnTo>
                  <a:lnTo>
                    <a:pt x="2857" y="231"/>
                  </a:lnTo>
                  <a:lnTo>
                    <a:pt x="2690" y="155"/>
                  </a:lnTo>
                  <a:lnTo>
                    <a:pt x="2511" y="91"/>
                  </a:lnTo>
                  <a:lnTo>
                    <a:pt x="2319" y="39"/>
                  </a:lnTo>
                  <a:lnTo>
                    <a:pt x="2127" y="14"/>
                  </a:lnTo>
                  <a:lnTo>
                    <a:pt x="1935"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7" name="Google Shape;1946;p38">
              <a:extLst>
                <a:ext uri="{FF2B5EF4-FFF2-40B4-BE49-F238E27FC236}">
                  <a16:creationId xmlns:a16="http://schemas.microsoft.com/office/drawing/2014/main" id="{BFE50A86-C79C-434A-8F8D-AB138F2CABAC}"/>
                </a:ext>
              </a:extLst>
            </p:cNvPr>
            <p:cNvSpPr/>
            <p:nvPr/>
          </p:nvSpPr>
          <p:spPr>
            <a:xfrm>
              <a:off x="2199807" y="1403508"/>
              <a:ext cx="150552" cy="149899"/>
            </a:xfrm>
            <a:custGeom>
              <a:avLst/>
              <a:gdLst/>
              <a:ahLst/>
              <a:cxnLst/>
              <a:rect l="l" t="t" r="r" b="b"/>
              <a:pathLst>
                <a:path w="2998" h="2985" extrusionOk="0">
                  <a:moveTo>
                    <a:pt x="1345" y="1"/>
                  </a:moveTo>
                  <a:lnTo>
                    <a:pt x="1191" y="26"/>
                  </a:lnTo>
                  <a:lnTo>
                    <a:pt x="1050" y="65"/>
                  </a:lnTo>
                  <a:lnTo>
                    <a:pt x="910" y="116"/>
                  </a:lnTo>
                  <a:lnTo>
                    <a:pt x="782" y="180"/>
                  </a:lnTo>
                  <a:lnTo>
                    <a:pt x="666" y="257"/>
                  </a:lnTo>
                  <a:lnTo>
                    <a:pt x="551" y="334"/>
                  </a:lnTo>
                  <a:lnTo>
                    <a:pt x="436" y="436"/>
                  </a:lnTo>
                  <a:lnTo>
                    <a:pt x="346" y="539"/>
                  </a:lnTo>
                  <a:lnTo>
                    <a:pt x="256" y="654"/>
                  </a:lnTo>
                  <a:lnTo>
                    <a:pt x="180" y="782"/>
                  </a:lnTo>
                  <a:lnTo>
                    <a:pt x="115" y="910"/>
                  </a:lnTo>
                  <a:lnTo>
                    <a:pt x="64" y="1051"/>
                  </a:lnTo>
                  <a:lnTo>
                    <a:pt x="26" y="1192"/>
                  </a:lnTo>
                  <a:lnTo>
                    <a:pt x="13" y="1333"/>
                  </a:lnTo>
                  <a:lnTo>
                    <a:pt x="0" y="1486"/>
                  </a:lnTo>
                  <a:lnTo>
                    <a:pt x="13" y="1640"/>
                  </a:lnTo>
                  <a:lnTo>
                    <a:pt x="26" y="1794"/>
                  </a:lnTo>
                  <a:lnTo>
                    <a:pt x="64" y="1935"/>
                  </a:lnTo>
                  <a:lnTo>
                    <a:pt x="115" y="2076"/>
                  </a:lnTo>
                  <a:lnTo>
                    <a:pt x="180" y="2204"/>
                  </a:lnTo>
                  <a:lnTo>
                    <a:pt x="256" y="2332"/>
                  </a:lnTo>
                  <a:lnTo>
                    <a:pt x="346" y="2447"/>
                  </a:lnTo>
                  <a:lnTo>
                    <a:pt x="436" y="2550"/>
                  </a:lnTo>
                  <a:lnTo>
                    <a:pt x="551" y="2652"/>
                  </a:lnTo>
                  <a:lnTo>
                    <a:pt x="666" y="2729"/>
                  </a:lnTo>
                  <a:lnTo>
                    <a:pt x="782" y="2806"/>
                  </a:lnTo>
                  <a:lnTo>
                    <a:pt x="910" y="2870"/>
                  </a:lnTo>
                  <a:lnTo>
                    <a:pt x="1050" y="2921"/>
                  </a:lnTo>
                  <a:lnTo>
                    <a:pt x="1191" y="2959"/>
                  </a:lnTo>
                  <a:lnTo>
                    <a:pt x="1345" y="2985"/>
                  </a:lnTo>
                  <a:lnTo>
                    <a:pt x="1652" y="2985"/>
                  </a:lnTo>
                  <a:lnTo>
                    <a:pt x="1793" y="2959"/>
                  </a:lnTo>
                  <a:lnTo>
                    <a:pt x="1947" y="2921"/>
                  </a:lnTo>
                  <a:lnTo>
                    <a:pt x="2075" y="2870"/>
                  </a:lnTo>
                  <a:lnTo>
                    <a:pt x="2216" y="2806"/>
                  </a:lnTo>
                  <a:lnTo>
                    <a:pt x="2331" y="2729"/>
                  </a:lnTo>
                  <a:lnTo>
                    <a:pt x="2447" y="2652"/>
                  </a:lnTo>
                  <a:lnTo>
                    <a:pt x="2549" y="2550"/>
                  </a:lnTo>
                  <a:lnTo>
                    <a:pt x="2651" y="2447"/>
                  </a:lnTo>
                  <a:lnTo>
                    <a:pt x="2741" y="2332"/>
                  </a:lnTo>
                  <a:lnTo>
                    <a:pt x="2818" y="2204"/>
                  </a:lnTo>
                  <a:lnTo>
                    <a:pt x="2882" y="2076"/>
                  </a:lnTo>
                  <a:lnTo>
                    <a:pt x="2920" y="1935"/>
                  </a:lnTo>
                  <a:lnTo>
                    <a:pt x="2959" y="1794"/>
                  </a:lnTo>
                  <a:lnTo>
                    <a:pt x="2984" y="1640"/>
                  </a:lnTo>
                  <a:lnTo>
                    <a:pt x="2997" y="1486"/>
                  </a:lnTo>
                  <a:lnTo>
                    <a:pt x="2984" y="1333"/>
                  </a:lnTo>
                  <a:lnTo>
                    <a:pt x="2959" y="1192"/>
                  </a:lnTo>
                  <a:lnTo>
                    <a:pt x="2920" y="1051"/>
                  </a:lnTo>
                  <a:lnTo>
                    <a:pt x="2882" y="910"/>
                  </a:lnTo>
                  <a:lnTo>
                    <a:pt x="2818" y="782"/>
                  </a:lnTo>
                  <a:lnTo>
                    <a:pt x="2741" y="654"/>
                  </a:lnTo>
                  <a:lnTo>
                    <a:pt x="2651" y="539"/>
                  </a:lnTo>
                  <a:lnTo>
                    <a:pt x="2549" y="436"/>
                  </a:lnTo>
                  <a:lnTo>
                    <a:pt x="2447" y="334"/>
                  </a:lnTo>
                  <a:lnTo>
                    <a:pt x="2331" y="257"/>
                  </a:lnTo>
                  <a:lnTo>
                    <a:pt x="2216" y="180"/>
                  </a:lnTo>
                  <a:lnTo>
                    <a:pt x="2075" y="116"/>
                  </a:lnTo>
                  <a:lnTo>
                    <a:pt x="1947" y="65"/>
                  </a:lnTo>
                  <a:lnTo>
                    <a:pt x="1793" y="26"/>
                  </a:lnTo>
                  <a:lnTo>
                    <a:pt x="1652"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8" name="Google Shape;1947;p38">
              <a:extLst>
                <a:ext uri="{FF2B5EF4-FFF2-40B4-BE49-F238E27FC236}">
                  <a16:creationId xmlns:a16="http://schemas.microsoft.com/office/drawing/2014/main" id="{951DDC21-2E69-D948-B842-96C9AFBB36DB}"/>
                </a:ext>
              </a:extLst>
            </p:cNvPr>
            <p:cNvSpPr/>
            <p:nvPr/>
          </p:nvSpPr>
          <p:spPr>
            <a:xfrm>
              <a:off x="2238373" y="1441472"/>
              <a:ext cx="73368" cy="73368"/>
            </a:xfrm>
            <a:custGeom>
              <a:avLst/>
              <a:gdLst/>
              <a:ahLst/>
              <a:cxnLst/>
              <a:rect l="l" t="t" r="r" b="b"/>
              <a:pathLst>
                <a:path w="1461" h="1461" extrusionOk="0">
                  <a:moveTo>
                    <a:pt x="731" y="0"/>
                  </a:moveTo>
                  <a:lnTo>
                    <a:pt x="577" y="26"/>
                  </a:lnTo>
                  <a:lnTo>
                    <a:pt x="449" y="64"/>
                  </a:lnTo>
                  <a:lnTo>
                    <a:pt x="321" y="128"/>
                  </a:lnTo>
                  <a:lnTo>
                    <a:pt x="218" y="218"/>
                  </a:lnTo>
                  <a:lnTo>
                    <a:pt x="129" y="333"/>
                  </a:lnTo>
                  <a:lnTo>
                    <a:pt x="52" y="449"/>
                  </a:lnTo>
                  <a:lnTo>
                    <a:pt x="14" y="590"/>
                  </a:lnTo>
                  <a:lnTo>
                    <a:pt x="1" y="730"/>
                  </a:lnTo>
                  <a:lnTo>
                    <a:pt x="14" y="884"/>
                  </a:lnTo>
                  <a:lnTo>
                    <a:pt x="52" y="1025"/>
                  </a:lnTo>
                  <a:lnTo>
                    <a:pt x="129" y="1140"/>
                  </a:lnTo>
                  <a:lnTo>
                    <a:pt x="218" y="1256"/>
                  </a:lnTo>
                  <a:lnTo>
                    <a:pt x="321" y="1345"/>
                  </a:lnTo>
                  <a:lnTo>
                    <a:pt x="449" y="1409"/>
                  </a:lnTo>
                  <a:lnTo>
                    <a:pt x="577" y="1448"/>
                  </a:lnTo>
                  <a:lnTo>
                    <a:pt x="731" y="1461"/>
                  </a:lnTo>
                  <a:lnTo>
                    <a:pt x="872" y="1448"/>
                  </a:lnTo>
                  <a:lnTo>
                    <a:pt x="1013" y="1409"/>
                  </a:lnTo>
                  <a:lnTo>
                    <a:pt x="1141" y="1345"/>
                  </a:lnTo>
                  <a:lnTo>
                    <a:pt x="1243" y="1256"/>
                  </a:lnTo>
                  <a:lnTo>
                    <a:pt x="1333" y="1140"/>
                  </a:lnTo>
                  <a:lnTo>
                    <a:pt x="1397" y="1025"/>
                  </a:lnTo>
                  <a:lnTo>
                    <a:pt x="1448" y="884"/>
                  </a:lnTo>
                  <a:lnTo>
                    <a:pt x="1461" y="730"/>
                  </a:lnTo>
                  <a:lnTo>
                    <a:pt x="1448" y="590"/>
                  </a:lnTo>
                  <a:lnTo>
                    <a:pt x="1397" y="449"/>
                  </a:lnTo>
                  <a:lnTo>
                    <a:pt x="1333" y="333"/>
                  </a:lnTo>
                  <a:lnTo>
                    <a:pt x="1243" y="218"/>
                  </a:lnTo>
                  <a:lnTo>
                    <a:pt x="1141" y="128"/>
                  </a:lnTo>
                  <a:lnTo>
                    <a:pt x="1013" y="64"/>
                  </a:lnTo>
                  <a:lnTo>
                    <a:pt x="872" y="26"/>
                  </a:lnTo>
                  <a:lnTo>
                    <a:pt x="7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9" name="Google Shape;1948;p38">
              <a:extLst>
                <a:ext uri="{FF2B5EF4-FFF2-40B4-BE49-F238E27FC236}">
                  <a16:creationId xmlns:a16="http://schemas.microsoft.com/office/drawing/2014/main" id="{A9EEC676-9358-EB49-968B-F67354A199EE}"/>
                </a:ext>
              </a:extLst>
            </p:cNvPr>
            <p:cNvSpPr/>
            <p:nvPr/>
          </p:nvSpPr>
          <p:spPr>
            <a:xfrm>
              <a:off x="1865364" y="1608693"/>
              <a:ext cx="102946" cy="102946"/>
            </a:xfrm>
            <a:custGeom>
              <a:avLst/>
              <a:gdLst/>
              <a:ahLst/>
              <a:cxnLst/>
              <a:rect l="l" t="t" r="r" b="b"/>
              <a:pathLst>
                <a:path w="2050" h="2050" extrusionOk="0">
                  <a:moveTo>
                    <a:pt x="1025" y="0"/>
                  </a:moveTo>
                  <a:lnTo>
                    <a:pt x="922" y="13"/>
                  </a:lnTo>
                  <a:lnTo>
                    <a:pt x="820" y="26"/>
                  </a:lnTo>
                  <a:lnTo>
                    <a:pt x="717" y="52"/>
                  </a:lnTo>
                  <a:lnTo>
                    <a:pt x="628" y="77"/>
                  </a:lnTo>
                  <a:lnTo>
                    <a:pt x="538" y="129"/>
                  </a:lnTo>
                  <a:lnTo>
                    <a:pt x="448" y="180"/>
                  </a:lnTo>
                  <a:lnTo>
                    <a:pt x="372" y="231"/>
                  </a:lnTo>
                  <a:lnTo>
                    <a:pt x="295" y="308"/>
                  </a:lnTo>
                  <a:lnTo>
                    <a:pt x="231" y="372"/>
                  </a:lnTo>
                  <a:lnTo>
                    <a:pt x="179" y="462"/>
                  </a:lnTo>
                  <a:lnTo>
                    <a:pt x="128" y="538"/>
                  </a:lnTo>
                  <a:lnTo>
                    <a:pt x="77" y="628"/>
                  </a:lnTo>
                  <a:lnTo>
                    <a:pt x="39" y="718"/>
                  </a:lnTo>
                  <a:lnTo>
                    <a:pt x="13" y="820"/>
                  </a:lnTo>
                  <a:lnTo>
                    <a:pt x="0" y="923"/>
                  </a:lnTo>
                  <a:lnTo>
                    <a:pt x="0" y="1025"/>
                  </a:lnTo>
                  <a:lnTo>
                    <a:pt x="0" y="1140"/>
                  </a:lnTo>
                  <a:lnTo>
                    <a:pt x="13" y="1230"/>
                  </a:lnTo>
                  <a:lnTo>
                    <a:pt x="39" y="1332"/>
                  </a:lnTo>
                  <a:lnTo>
                    <a:pt x="77" y="1435"/>
                  </a:lnTo>
                  <a:lnTo>
                    <a:pt x="128" y="1525"/>
                  </a:lnTo>
                  <a:lnTo>
                    <a:pt x="179" y="1601"/>
                  </a:lnTo>
                  <a:lnTo>
                    <a:pt x="231" y="1678"/>
                  </a:lnTo>
                  <a:lnTo>
                    <a:pt x="295" y="1755"/>
                  </a:lnTo>
                  <a:lnTo>
                    <a:pt x="372" y="1819"/>
                  </a:lnTo>
                  <a:lnTo>
                    <a:pt x="448" y="1883"/>
                  </a:lnTo>
                  <a:lnTo>
                    <a:pt x="538" y="1934"/>
                  </a:lnTo>
                  <a:lnTo>
                    <a:pt x="628" y="1973"/>
                  </a:lnTo>
                  <a:lnTo>
                    <a:pt x="717" y="2011"/>
                  </a:lnTo>
                  <a:lnTo>
                    <a:pt x="820" y="2037"/>
                  </a:lnTo>
                  <a:lnTo>
                    <a:pt x="922" y="2050"/>
                  </a:lnTo>
                  <a:lnTo>
                    <a:pt x="1127" y="2050"/>
                  </a:lnTo>
                  <a:lnTo>
                    <a:pt x="1230" y="2037"/>
                  </a:lnTo>
                  <a:lnTo>
                    <a:pt x="1332" y="2011"/>
                  </a:lnTo>
                  <a:lnTo>
                    <a:pt x="1422" y="1973"/>
                  </a:lnTo>
                  <a:lnTo>
                    <a:pt x="1511" y="1934"/>
                  </a:lnTo>
                  <a:lnTo>
                    <a:pt x="1601" y="1883"/>
                  </a:lnTo>
                  <a:lnTo>
                    <a:pt x="1678" y="1819"/>
                  </a:lnTo>
                  <a:lnTo>
                    <a:pt x="1755" y="1755"/>
                  </a:lnTo>
                  <a:lnTo>
                    <a:pt x="1819" y="1678"/>
                  </a:lnTo>
                  <a:lnTo>
                    <a:pt x="1870" y="1601"/>
                  </a:lnTo>
                  <a:lnTo>
                    <a:pt x="1921" y="1525"/>
                  </a:lnTo>
                  <a:lnTo>
                    <a:pt x="1973" y="1435"/>
                  </a:lnTo>
                  <a:lnTo>
                    <a:pt x="2011" y="1332"/>
                  </a:lnTo>
                  <a:lnTo>
                    <a:pt x="2037" y="1230"/>
                  </a:lnTo>
                  <a:lnTo>
                    <a:pt x="2049" y="1140"/>
                  </a:lnTo>
                  <a:lnTo>
                    <a:pt x="2049" y="1025"/>
                  </a:lnTo>
                  <a:lnTo>
                    <a:pt x="2049" y="923"/>
                  </a:lnTo>
                  <a:lnTo>
                    <a:pt x="2037" y="820"/>
                  </a:lnTo>
                  <a:lnTo>
                    <a:pt x="2011" y="718"/>
                  </a:lnTo>
                  <a:lnTo>
                    <a:pt x="1973" y="628"/>
                  </a:lnTo>
                  <a:lnTo>
                    <a:pt x="1921" y="538"/>
                  </a:lnTo>
                  <a:lnTo>
                    <a:pt x="1870" y="462"/>
                  </a:lnTo>
                  <a:lnTo>
                    <a:pt x="1819" y="372"/>
                  </a:lnTo>
                  <a:lnTo>
                    <a:pt x="1755" y="308"/>
                  </a:lnTo>
                  <a:lnTo>
                    <a:pt x="1678" y="231"/>
                  </a:lnTo>
                  <a:lnTo>
                    <a:pt x="1601" y="180"/>
                  </a:lnTo>
                  <a:lnTo>
                    <a:pt x="1511" y="129"/>
                  </a:lnTo>
                  <a:lnTo>
                    <a:pt x="1422" y="77"/>
                  </a:lnTo>
                  <a:lnTo>
                    <a:pt x="1332" y="52"/>
                  </a:lnTo>
                  <a:lnTo>
                    <a:pt x="1230" y="26"/>
                  </a:lnTo>
                  <a:lnTo>
                    <a:pt x="1127" y="13"/>
                  </a:ln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0" name="Google Shape;1949;p38">
              <a:extLst>
                <a:ext uri="{FF2B5EF4-FFF2-40B4-BE49-F238E27FC236}">
                  <a16:creationId xmlns:a16="http://schemas.microsoft.com/office/drawing/2014/main" id="{09848761-84DD-8445-8475-FB16358F8182}"/>
                </a:ext>
              </a:extLst>
            </p:cNvPr>
            <p:cNvSpPr/>
            <p:nvPr/>
          </p:nvSpPr>
          <p:spPr>
            <a:xfrm>
              <a:off x="2368937" y="1631843"/>
              <a:ext cx="260528" cy="260528"/>
            </a:xfrm>
            <a:custGeom>
              <a:avLst/>
              <a:gdLst/>
              <a:ahLst/>
              <a:cxnLst/>
              <a:rect l="l" t="t" r="r" b="b"/>
              <a:pathLst>
                <a:path w="5188" h="5188" extrusionOk="0">
                  <a:moveTo>
                    <a:pt x="2601" y="1"/>
                  </a:moveTo>
                  <a:lnTo>
                    <a:pt x="2332" y="13"/>
                  </a:lnTo>
                  <a:lnTo>
                    <a:pt x="2076" y="52"/>
                  </a:lnTo>
                  <a:lnTo>
                    <a:pt x="1832" y="116"/>
                  </a:lnTo>
                  <a:lnTo>
                    <a:pt x="1589" y="205"/>
                  </a:lnTo>
                  <a:lnTo>
                    <a:pt x="1358" y="321"/>
                  </a:lnTo>
                  <a:lnTo>
                    <a:pt x="1153" y="449"/>
                  </a:lnTo>
                  <a:lnTo>
                    <a:pt x="948" y="590"/>
                  </a:lnTo>
                  <a:lnTo>
                    <a:pt x="769" y="769"/>
                  </a:lnTo>
                  <a:lnTo>
                    <a:pt x="603" y="948"/>
                  </a:lnTo>
                  <a:lnTo>
                    <a:pt x="449" y="1140"/>
                  </a:lnTo>
                  <a:lnTo>
                    <a:pt x="321" y="1358"/>
                  </a:lnTo>
                  <a:lnTo>
                    <a:pt x="206" y="1589"/>
                  </a:lnTo>
                  <a:lnTo>
                    <a:pt x="129" y="1819"/>
                  </a:lnTo>
                  <a:lnTo>
                    <a:pt x="65" y="2075"/>
                  </a:lnTo>
                  <a:lnTo>
                    <a:pt x="13" y="2332"/>
                  </a:lnTo>
                  <a:lnTo>
                    <a:pt x="1" y="2601"/>
                  </a:lnTo>
                  <a:lnTo>
                    <a:pt x="13" y="2857"/>
                  </a:lnTo>
                  <a:lnTo>
                    <a:pt x="65" y="3126"/>
                  </a:lnTo>
                  <a:lnTo>
                    <a:pt x="129" y="3369"/>
                  </a:lnTo>
                  <a:lnTo>
                    <a:pt x="206" y="3612"/>
                  </a:lnTo>
                  <a:lnTo>
                    <a:pt x="321" y="3830"/>
                  </a:lnTo>
                  <a:lnTo>
                    <a:pt x="449" y="4048"/>
                  </a:lnTo>
                  <a:lnTo>
                    <a:pt x="603" y="4253"/>
                  </a:lnTo>
                  <a:lnTo>
                    <a:pt x="769" y="4432"/>
                  </a:lnTo>
                  <a:lnTo>
                    <a:pt x="948" y="4599"/>
                  </a:lnTo>
                  <a:lnTo>
                    <a:pt x="1153" y="4752"/>
                  </a:lnTo>
                  <a:lnTo>
                    <a:pt x="1358" y="4880"/>
                  </a:lnTo>
                  <a:lnTo>
                    <a:pt x="1589" y="4983"/>
                  </a:lnTo>
                  <a:lnTo>
                    <a:pt x="1832" y="5072"/>
                  </a:lnTo>
                  <a:lnTo>
                    <a:pt x="2076" y="5137"/>
                  </a:lnTo>
                  <a:lnTo>
                    <a:pt x="2332" y="5175"/>
                  </a:lnTo>
                  <a:lnTo>
                    <a:pt x="2601" y="5188"/>
                  </a:lnTo>
                  <a:lnTo>
                    <a:pt x="2870" y="5175"/>
                  </a:lnTo>
                  <a:lnTo>
                    <a:pt x="3126" y="5137"/>
                  </a:lnTo>
                  <a:lnTo>
                    <a:pt x="3369" y="5072"/>
                  </a:lnTo>
                  <a:lnTo>
                    <a:pt x="3613" y="4983"/>
                  </a:lnTo>
                  <a:lnTo>
                    <a:pt x="3830" y="4880"/>
                  </a:lnTo>
                  <a:lnTo>
                    <a:pt x="4048" y="4752"/>
                  </a:lnTo>
                  <a:lnTo>
                    <a:pt x="4253" y="4599"/>
                  </a:lnTo>
                  <a:lnTo>
                    <a:pt x="4432" y="4432"/>
                  </a:lnTo>
                  <a:lnTo>
                    <a:pt x="4599" y="4253"/>
                  </a:lnTo>
                  <a:lnTo>
                    <a:pt x="4752" y="4048"/>
                  </a:lnTo>
                  <a:lnTo>
                    <a:pt x="4880" y="3830"/>
                  </a:lnTo>
                  <a:lnTo>
                    <a:pt x="4996" y="3612"/>
                  </a:lnTo>
                  <a:lnTo>
                    <a:pt x="5073" y="3369"/>
                  </a:lnTo>
                  <a:lnTo>
                    <a:pt x="5137" y="3126"/>
                  </a:lnTo>
                  <a:lnTo>
                    <a:pt x="5175" y="2857"/>
                  </a:lnTo>
                  <a:lnTo>
                    <a:pt x="5188" y="2601"/>
                  </a:lnTo>
                  <a:lnTo>
                    <a:pt x="5175" y="2332"/>
                  </a:lnTo>
                  <a:lnTo>
                    <a:pt x="5137" y="2075"/>
                  </a:lnTo>
                  <a:lnTo>
                    <a:pt x="5073" y="1819"/>
                  </a:lnTo>
                  <a:lnTo>
                    <a:pt x="4996" y="1589"/>
                  </a:lnTo>
                  <a:lnTo>
                    <a:pt x="4880" y="1358"/>
                  </a:lnTo>
                  <a:lnTo>
                    <a:pt x="4752" y="1140"/>
                  </a:lnTo>
                  <a:lnTo>
                    <a:pt x="4599" y="948"/>
                  </a:lnTo>
                  <a:lnTo>
                    <a:pt x="4432" y="769"/>
                  </a:lnTo>
                  <a:lnTo>
                    <a:pt x="4253" y="590"/>
                  </a:lnTo>
                  <a:lnTo>
                    <a:pt x="4048" y="449"/>
                  </a:lnTo>
                  <a:lnTo>
                    <a:pt x="3830" y="321"/>
                  </a:lnTo>
                  <a:lnTo>
                    <a:pt x="3613" y="205"/>
                  </a:lnTo>
                  <a:lnTo>
                    <a:pt x="3369" y="116"/>
                  </a:lnTo>
                  <a:lnTo>
                    <a:pt x="3126" y="52"/>
                  </a:lnTo>
                  <a:lnTo>
                    <a:pt x="2870" y="13"/>
                  </a:lnTo>
                  <a:lnTo>
                    <a:pt x="2601"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1" name="Google Shape;1950;p38">
              <a:extLst>
                <a:ext uri="{FF2B5EF4-FFF2-40B4-BE49-F238E27FC236}">
                  <a16:creationId xmlns:a16="http://schemas.microsoft.com/office/drawing/2014/main" id="{5D02B21A-61AB-EF43-83BE-27078BC597ED}"/>
                </a:ext>
              </a:extLst>
            </p:cNvPr>
            <p:cNvSpPr/>
            <p:nvPr/>
          </p:nvSpPr>
          <p:spPr>
            <a:xfrm>
              <a:off x="2452547" y="1715454"/>
              <a:ext cx="93957" cy="93304"/>
            </a:xfrm>
            <a:custGeom>
              <a:avLst/>
              <a:gdLst/>
              <a:ahLst/>
              <a:cxnLst/>
              <a:rect l="l" t="t" r="r" b="b"/>
              <a:pathLst>
                <a:path w="1871" h="1858" extrusionOk="0">
                  <a:moveTo>
                    <a:pt x="846" y="1"/>
                  </a:moveTo>
                  <a:lnTo>
                    <a:pt x="744" y="26"/>
                  </a:lnTo>
                  <a:lnTo>
                    <a:pt x="654" y="39"/>
                  </a:lnTo>
                  <a:lnTo>
                    <a:pt x="577" y="77"/>
                  </a:lnTo>
                  <a:lnTo>
                    <a:pt x="487" y="116"/>
                  </a:lnTo>
                  <a:lnTo>
                    <a:pt x="411" y="154"/>
                  </a:lnTo>
                  <a:lnTo>
                    <a:pt x="347" y="218"/>
                  </a:lnTo>
                  <a:lnTo>
                    <a:pt x="282" y="270"/>
                  </a:lnTo>
                  <a:lnTo>
                    <a:pt x="218" y="334"/>
                  </a:lnTo>
                  <a:lnTo>
                    <a:pt x="167" y="410"/>
                  </a:lnTo>
                  <a:lnTo>
                    <a:pt x="116" y="487"/>
                  </a:lnTo>
                  <a:lnTo>
                    <a:pt x="78" y="564"/>
                  </a:lnTo>
                  <a:lnTo>
                    <a:pt x="52" y="654"/>
                  </a:lnTo>
                  <a:lnTo>
                    <a:pt x="26" y="743"/>
                  </a:lnTo>
                  <a:lnTo>
                    <a:pt x="14" y="833"/>
                  </a:lnTo>
                  <a:lnTo>
                    <a:pt x="1" y="936"/>
                  </a:lnTo>
                  <a:lnTo>
                    <a:pt x="14" y="1025"/>
                  </a:lnTo>
                  <a:lnTo>
                    <a:pt x="26" y="1115"/>
                  </a:lnTo>
                  <a:lnTo>
                    <a:pt x="52" y="1205"/>
                  </a:lnTo>
                  <a:lnTo>
                    <a:pt x="78" y="1294"/>
                  </a:lnTo>
                  <a:lnTo>
                    <a:pt x="116" y="1371"/>
                  </a:lnTo>
                  <a:lnTo>
                    <a:pt x="167" y="1448"/>
                  </a:lnTo>
                  <a:lnTo>
                    <a:pt x="218" y="1525"/>
                  </a:lnTo>
                  <a:lnTo>
                    <a:pt x="282" y="1589"/>
                  </a:lnTo>
                  <a:lnTo>
                    <a:pt x="347" y="1653"/>
                  </a:lnTo>
                  <a:lnTo>
                    <a:pt x="411" y="1704"/>
                  </a:lnTo>
                  <a:lnTo>
                    <a:pt x="487" y="1755"/>
                  </a:lnTo>
                  <a:lnTo>
                    <a:pt x="577" y="1794"/>
                  </a:lnTo>
                  <a:lnTo>
                    <a:pt x="654" y="1819"/>
                  </a:lnTo>
                  <a:lnTo>
                    <a:pt x="744" y="1845"/>
                  </a:lnTo>
                  <a:lnTo>
                    <a:pt x="846" y="1858"/>
                  </a:lnTo>
                  <a:lnTo>
                    <a:pt x="1025" y="1858"/>
                  </a:lnTo>
                  <a:lnTo>
                    <a:pt x="1128" y="1845"/>
                  </a:lnTo>
                  <a:lnTo>
                    <a:pt x="1217" y="1819"/>
                  </a:lnTo>
                  <a:lnTo>
                    <a:pt x="1294" y="1794"/>
                  </a:lnTo>
                  <a:lnTo>
                    <a:pt x="1384" y="1755"/>
                  </a:lnTo>
                  <a:lnTo>
                    <a:pt x="1461" y="1704"/>
                  </a:lnTo>
                  <a:lnTo>
                    <a:pt x="1525" y="1653"/>
                  </a:lnTo>
                  <a:lnTo>
                    <a:pt x="1589" y="1589"/>
                  </a:lnTo>
                  <a:lnTo>
                    <a:pt x="1653" y="1525"/>
                  </a:lnTo>
                  <a:lnTo>
                    <a:pt x="1704" y="1448"/>
                  </a:lnTo>
                  <a:lnTo>
                    <a:pt x="1755" y="1371"/>
                  </a:lnTo>
                  <a:lnTo>
                    <a:pt x="1794" y="1294"/>
                  </a:lnTo>
                  <a:lnTo>
                    <a:pt x="1819" y="1205"/>
                  </a:lnTo>
                  <a:lnTo>
                    <a:pt x="1845" y="1115"/>
                  </a:lnTo>
                  <a:lnTo>
                    <a:pt x="1858" y="1025"/>
                  </a:lnTo>
                  <a:lnTo>
                    <a:pt x="1871" y="936"/>
                  </a:lnTo>
                  <a:lnTo>
                    <a:pt x="1858" y="833"/>
                  </a:lnTo>
                  <a:lnTo>
                    <a:pt x="1845" y="743"/>
                  </a:lnTo>
                  <a:lnTo>
                    <a:pt x="1819" y="654"/>
                  </a:lnTo>
                  <a:lnTo>
                    <a:pt x="1794" y="564"/>
                  </a:lnTo>
                  <a:lnTo>
                    <a:pt x="1755" y="487"/>
                  </a:lnTo>
                  <a:lnTo>
                    <a:pt x="1704" y="410"/>
                  </a:lnTo>
                  <a:lnTo>
                    <a:pt x="1653" y="334"/>
                  </a:lnTo>
                  <a:lnTo>
                    <a:pt x="1589" y="270"/>
                  </a:lnTo>
                  <a:lnTo>
                    <a:pt x="1525" y="218"/>
                  </a:lnTo>
                  <a:lnTo>
                    <a:pt x="1461" y="154"/>
                  </a:lnTo>
                  <a:lnTo>
                    <a:pt x="1384" y="116"/>
                  </a:lnTo>
                  <a:lnTo>
                    <a:pt x="1294" y="77"/>
                  </a:lnTo>
                  <a:lnTo>
                    <a:pt x="1217" y="39"/>
                  </a:lnTo>
                  <a:lnTo>
                    <a:pt x="1128" y="26"/>
                  </a:lnTo>
                  <a:lnTo>
                    <a:pt x="10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2" name="Google Shape;1951;p38">
              <a:extLst>
                <a:ext uri="{FF2B5EF4-FFF2-40B4-BE49-F238E27FC236}">
                  <a16:creationId xmlns:a16="http://schemas.microsoft.com/office/drawing/2014/main" id="{D3CF9F0B-69EB-C349-B31E-BC3DFFB6F793}"/>
                </a:ext>
              </a:extLst>
            </p:cNvPr>
            <p:cNvSpPr/>
            <p:nvPr/>
          </p:nvSpPr>
          <p:spPr>
            <a:xfrm>
              <a:off x="1226658" y="2344469"/>
              <a:ext cx="1965613" cy="679895"/>
            </a:xfrm>
            <a:custGeom>
              <a:avLst/>
              <a:gdLst/>
              <a:ahLst/>
              <a:cxnLst/>
              <a:rect l="l" t="t" r="r" b="b"/>
              <a:pathLst>
                <a:path w="39142" h="13539" extrusionOk="0">
                  <a:moveTo>
                    <a:pt x="3638" y="1"/>
                  </a:moveTo>
                  <a:lnTo>
                    <a:pt x="3446" y="14"/>
                  </a:lnTo>
                  <a:lnTo>
                    <a:pt x="3267" y="26"/>
                  </a:lnTo>
                  <a:lnTo>
                    <a:pt x="3088" y="52"/>
                  </a:lnTo>
                  <a:lnTo>
                    <a:pt x="2908" y="78"/>
                  </a:lnTo>
                  <a:lnTo>
                    <a:pt x="2729" y="116"/>
                  </a:lnTo>
                  <a:lnTo>
                    <a:pt x="2563" y="167"/>
                  </a:lnTo>
                  <a:lnTo>
                    <a:pt x="2383" y="231"/>
                  </a:lnTo>
                  <a:lnTo>
                    <a:pt x="2230" y="295"/>
                  </a:lnTo>
                  <a:lnTo>
                    <a:pt x="2063" y="359"/>
                  </a:lnTo>
                  <a:lnTo>
                    <a:pt x="1909" y="449"/>
                  </a:lnTo>
                  <a:lnTo>
                    <a:pt x="1756" y="526"/>
                  </a:lnTo>
                  <a:lnTo>
                    <a:pt x="1602" y="628"/>
                  </a:lnTo>
                  <a:lnTo>
                    <a:pt x="1461" y="731"/>
                  </a:lnTo>
                  <a:lnTo>
                    <a:pt x="1333" y="833"/>
                  </a:lnTo>
                  <a:lnTo>
                    <a:pt x="1192" y="948"/>
                  </a:lnTo>
                  <a:lnTo>
                    <a:pt x="1064" y="1064"/>
                  </a:lnTo>
                  <a:lnTo>
                    <a:pt x="949" y="1192"/>
                  </a:lnTo>
                  <a:lnTo>
                    <a:pt x="833" y="1333"/>
                  </a:lnTo>
                  <a:lnTo>
                    <a:pt x="731" y="1461"/>
                  </a:lnTo>
                  <a:lnTo>
                    <a:pt x="629" y="1602"/>
                  </a:lnTo>
                  <a:lnTo>
                    <a:pt x="526" y="1755"/>
                  </a:lnTo>
                  <a:lnTo>
                    <a:pt x="449" y="1909"/>
                  </a:lnTo>
                  <a:lnTo>
                    <a:pt x="360" y="2063"/>
                  </a:lnTo>
                  <a:lnTo>
                    <a:pt x="296" y="2229"/>
                  </a:lnTo>
                  <a:lnTo>
                    <a:pt x="231" y="2396"/>
                  </a:lnTo>
                  <a:lnTo>
                    <a:pt x="167" y="2562"/>
                  </a:lnTo>
                  <a:lnTo>
                    <a:pt x="116" y="2729"/>
                  </a:lnTo>
                  <a:lnTo>
                    <a:pt x="78" y="2908"/>
                  </a:lnTo>
                  <a:lnTo>
                    <a:pt x="52" y="3087"/>
                  </a:lnTo>
                  <a:lnTo>
                    <a:pt x="27" y="3267"/>
                  </a:lnTo>
                  <a:lnTo>
                    <a:pt x="14" y="3459"/>
                  </a:lnTo>
                  <a:lnTo>
                    <a:pt x="1" y="3638"/>
                  </a:lnTo>
                  <a:lnTo>
                    <a:pt x="1" y="9901"/>
                  </a:lnTo>
                  <a:lnTo>
                    <a:pt x="14" y="10093"/>
                  </a:lnTo>
                  <a:lnTo>
                    <a:pt x="27" y="10273"/>
                  </a:lnTo>
                  <a:lnTo>
                    <a:pt x="52" y="10465"/>
                  </a:lnTo>
                  <a:lnTo>
                    <a:pt x="78" y="10644"/>
                  </a:lnTo>
                  <a:lnTo>
                    <a:pt x="116" y="10811"/>
                  </a:lnTo>
                  <a:lnTo>
                    <a:pt x="167" y="10990"/>
                  </a:lnTo>
                  <a:lnTo>
                    <a:pt x="231" y="11156"/>
                  </a:lnTo>
                  <a:lnTo>
                    <a:pt x="296" y="11323"/>
                  </a:lnTo>
                  <a:lnTo>
                    <a:pt x="360" y="11477"/>
                  </a:lnTo>
                  <a:lnTo>
                    <a:pt x="449" y="11643"/>
                  </a:lnTo>
                  <a:lnTo>
                    <a:pt x="526" y="11797"/>
                  </a:lnTo>
                  <a:lnTo>
                    <a:pt x="629" y="11938"/>
                  </a:lnTo>
                  <a:lnTo>
                    <a:pt x="731" y="12079"/>
                  </a:lnTo>
                  <a:lnTo>
                    <a:pt x="833" y="12219"/>
                  </a:lnTo>
                  <a:lnTo>
                    <a:pt x="949" y="12348"/>
                  </a:lnTo>
                  <a:lnTo>
                    <a:pt x="1064" y="12476"/>
                  </a:lnTo>
                  <a:lnTo>
                    <a:pt x="1192" y="12591"/>
                  </a:lnTo>
                  <a:lnTo>
                    <a:pt x="1333" y="12706"/>
                  </a:lnTo>
                  <a:lnTo>
                    <a:pt x="1461" y="12821"/>
                  </a:lnTo>
                  <a:lnTo>
                    <a:pt x="1602" y="12924"/>
                  </a:lnTo>
                  <a:lnTo>
                    <a:pt x="1756" y="13014"/>
                  </a:lnTo>
                  <a:lnTo>
                    <a:pt x="1909" y="13103"/>
                  </a:lnTo>
                  <a:lnTo>
                    <a:pt x="2063" y="13180"/>
                  </a:lnTo>
                  <a:lnTo>
                    <a:pt x="2230" y="13257"/>
                  </a:lnTo>
                  <a:lnTo>
                    <a:pt x="2383" y="13321"/>
                  </a:lnTo>
                  <a:lnTo>
                    <a:pt x="2563" y="13372"/>
                  </a:lnTo>
                  <a:lnTo>
                    <a:pt x="2729" y="13423"/>
                  </a:lnTo>
                  <a:lnTo>
                    <a:pt x="2908" y="13462"/>
                  </a:lnTo>
                  <a:lnTo>
                    <a:pt x="3088" y="13500"/>
                  </a:lnTo>
                  <a:lnTo>
                    <a:pt x="3267" y="13526"/>
                  </a:lnTo>
                  <a:lnTo>
                    <a:pt x="3446" y="13539"/>
                  </a:lnTo>
                  <a:lnTo>
                    <a:pt x="35696" y="13539"/>
                  </a:lnTo>
                  <a:lnTo>
                    <a:pt x="35889" y="13526"/>
                  </a:lnTo>
                  <a:lnTo>
                    <a:pt x="36068" y="13500"/>
                  </a:lnTo>
                  <a:lnTo>
                    <a:pt x="36247" y="13462"/>
                  </a:lnTo>
                  <a:lnTo>
                    <a:pt x="36414" y="13423"/>
                  </a:lnTo>
                  <a:lnTo>
                    <a:pt x="36593" y="13372"/>
                  </a:lnTo>
                  <a:lnTo>
                    <a:pt x="36759" y="13321"/>
                  </a:lnTo>
                  <a:lnTo>
                    <a:pt x="36926" y="13257"/>
                  </a:lnTo>
                  <a:lnTo>
                    <a:pt x="37092" y="13180"/>
                  </a:lnTo>
                  <a:lnTo>
                    <a:pt x="37246" y="13103"/>
                  </a:lnTo>
                  <a:lnTo>
                    <a:pt x="37400" y="13014"/>
                  </a:lnTo>
                  <a:lnTo>
                    <a:pt x="37541" y="12924"/>
                  </a:lnTo>
                  <a:lnTo>
                    <a:pt x="37682" y="12821"/>
                  </a:lnTo>
                  <a:lnTo>
                    <a:pt x="37823" y="12706"/>
                  </a:lnTo>
                  <a:lnTo>
                    <a:pt x="37951" y="12591"/>
                  </a:lnTo>
                  <a:lnTo>
                    <a:pt x="38079" y="12476"/>
                  </a:lnTo>
                  <a:lnTo>
                    <a:pt x="38207" y="12348"/>
                  </a:lnTo>
                  <a:lnTo>
                    <a:pt x="38322" y="12219"/>
                  </a:lnTo>
                  <a:lnTo>
                    <a:pt x="38424" y="12079"/>
                  </a:lnTo>
                  <a:lnTo>
                    <a:pt x="38527" y="11938"/>
                  </a:lnTo>
                  <a:lnTo>
                    <a:pt x="38617" y="11797"/>
                  </a:lnTo>
                  <a:lnTo>
                    <a:pt x="38706" y="11643"/>
                  </a:lnTo>
                  <a:lnTo>
                    <a:pt x="38783" y="11477"/>
                  </a:lnTo>
                  <a:lnTo>
                    <a:pt x="38860" y="11323"/>
                  </a:lnTo>
                  <a:lnTo>
                    <a:pt x="38924" y="11156"/>
                  </a:lnTo>
                  <a:lnTo>
                    <a:pt x="38988" y="10990"/>
                  </a:lnTo>
                  <a:lnTo>
                    <a:pt x="39026" y="10811"/>
                  </a:lnTo>
                  <a:lnTo>
                    <a:pt x="39078" y="10644"/>
                  </a:lnTo>
                  <a:lnTo>
                    <a:pt x="39103" y="10465"/>
                  </a:lnTo>
                  <a:lnTo>
                    <a:pt x="39129" y="10273"/>
                  </a:lnTo>
                  <a:lnTo>
                    <a:pt x="39142" y="10093"/>
                  </a:lnTo>
                  <a:lnTo>
                    <a:pt x="39142" y="9901"/>
                  </a:lnTo>
                  <a:lnTo>
                    <a:pt x="39142" y="3638"/>
                  </a:lnTo>
                  <a:lnTo>
                    <a:pt x="39142" y="3459"/>
                  </a:lnTo>
                  <a:lnTo>
                    <a:pt x="39129" y="3267"/>
                  </a:lnTo>
                  <a:lnTo>
                    <a:pt x="39103" y="3087"/>
                  </a:lnTo>
                  <a:lnTo>
                    <a:pt x="39078" y="2908"/>
                  </a:lnTo>
                  <a:lnTo>
                    <a:pt x="39026" y="2729"/>
                  </a:lnTo>
                  <a:lnTo>
                    <a:pt x="38988" y="2562"/>
                  </a:lnTo>
                  <a:lnTo>
                    <a:pt x="38924" y="2396"/>
                  </a:lnTo>
                  <a:lnTo>
                    <a:pt x="38860" y="2229"/>
                  </a:lnTo>
                  <a:lnTo>
                    <a:pt x="38783" y="2063"/>
                  </a:lnTo>
                  <a:lnTo>
                    <a:pt x="38706" y="1909"/>
                  </a:lnTo>
                  <a:lnTo>
                    <a:pt x="38617" y="1755"/>
                  </a:lnTo>
                  <a:lnTo>
                    <a:pt x="38527" y="1602"/>
                  </a:lnTo>
                  <a:lnTo>
                    <a:pt x="38424" y="1461"/>
                  </a:lnTo>
                  <a:lnTo>
                    <a:pt x="38322" y="1333"/>
                  </a:lnTo>
                  <a:lnTo>
                    <a:pt x="38207" y="1192"/>
                  </a:lnTo>
                  <a:lnTo>
                    <a:pt x="38079" y="1064"/>
                  </a:lnTo>
                  <a:lnTo>
                    <a:pt x="37951" y="948"/>
                  </a:lnTo>
                  <a:lnTo>
                    <a:pt x="37823" y="833"/>
                  </a:lnTo>
                  <a:lnTo>
                    <a:pt x="37682" y="731"/>
                  </a:lnTo>
                  <a:lnTo>
                    <a:pt x="37541" y="628"/>
                  </a:lnTo>
                  <a:lnTo>
                    <a:pt x="37400" y="526"/>
                  </a:lnTo>
                  <a:lnTo>
                    <a:pt x="37246" y="449"/>
                  </a:lnTo>
                  <a:lnTo>
                    <a:pt x="37092" y="359"/>
                  </a:lnTo>
                  <a:lnTo>
                    <a:pt x="36926" y="295"/>
                  </a:lnTo>
                  <a:lnTo>
                    <a:pt x="36759" y="231"/>
                  </a:lnTo>
                  <a:lnTo>
                    <a:pt x="36593" y="167"/>
                  </a:lnTo>
                  <a:lnTo>
                    <a:pt x="36414" y="116"/>
                  </a:lnTo>
                  <a:lnTo>
                    <a:pt x="36247" y="78"/>
                  </a:lnTo>
                  <a:lnTo>
                    <a:pt x="36068" y="52"/>
                  </a:lnTo>
                  <a:lnTo>
                    <a:pt x="35889" y="26"/>
                  </a:lnTo>
                  <a:lnTo>
                    <a:pt x="35696" y="14"/>
                  </a:lnTo>
                  <a:lnTo>
                    <a:pt x="355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3" name="Google Shape;1952;p38">
              <a:extLst>
                <a:ext uri="{FF2B5EF4-FFF2-40B4-BE49-F238E27FC236}">
                  <a16:creationId xmlns:a16="http://schemas.microsoft.com/office/drawing/2014/main" id="{091B82E1-E4A8-EC44-BCA9-82C27A94EEA0}"/>
                </a:ext>
              </a:extLst>
            </p:cNvPr>
            <p:cNvSpPr/>
            <p:nvPr/>
          </p:nvSpPr>
          <p:spPr>
            <a:xfrm>
              <a:off x="1482662" y="2021626"/>
              <a:ext cx="1454299" cy="130616"/>
            </a:xfrm>
            <a:custGeom>
              <a:avLst/>
              <a:gdLst/>
              <a:ahLst/>
              <a:cxnLst/>
              <a:rect l="l" t="t" r="r" b="b"/>
              <a:pathLst>
                <a:path w="28960" h="2601" extrusionOk="0">
                  <a:moveTo>
                    <a:pt x="0" y="0"/>
                  </a:moveTo>
                  <a:lnTo>
                    <a:pt x="0" y="2600"/>
                  </a:lnTo>
                  <a:lnTo>
                    <a:pt x="28959" y="2600"/>
                  </a:lnTo>
                  <a:lnTo>
                    <a:pt x="289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4" name="Google Shape;1953;p38">
              <a:extLst>
                <a:ext uri="{FF2B5EF4-FFF2-40B4-BE49-F238E27FC236}">
                  <a16:creationId xmlns:a16="http://schemas.microsoft.com/office/drawing/2014/main" id="{F06BC01F-270A-D142-A12C-2AF3D161C3E8}"/>
                </a:ext>
              </a:extLst>
            </p:cNvPr>
            <p:cNvSpPr/>
            <p:nvPr/>
          </p:nvSpPr>
          <p:spPr>
            <a:xfrm>
              <a:off x="3192189" y="4322206"/>
              <a:ext cx="141563" cy="409775"/>
            </a:xfrm>
            <a:custGeom>
              <a:avLst/>
              <a:gdLst/>
              <a:ahLst/>
              <a:cxnLst/>
              <a:rect l="l" t="t" r="r" b="b"/>
              <a:pathLst>
                <a:path w="2819" h="8160" extrusionOk="0">
                  <a:moveTo>
                    <a:pt x="1" y="1"/>
                  </a:moveTo>
                  <a:lnTo>
                    <a:pt x="1" y="8160"/>
                  </a:lnTo>
                  <a:lnTo>
                    <a:pt x="2818" y="8160"/>
                  </a:lnTo>
                  <a:lnTo>
                    <a:pt x="2818" y="2806"/>
                  </a:lnTo>
                  <a:lnTo>
                    <a:pt x="2806" y="2524"/>
                  </a:lnTo>
                  <a:lnTo>
                    <a:pt x="2767" y="2242"/>
                  </a:lnTo>
                  <a:lnTo>
                    <a:pt x="2690" y="1973"/>
                  </a:lnTo>
                  <a:lnTo>
                    <a:pt x="2601" y="1717"/>
                  </a:lnTo>
                  <a:lnTo>
                    <a:pt x="2473" y="1474"/>
                  </a:lnTo>
                  <a:lnTo>
                    <a:pt x="2332" y="1243"/>
                  </a:lnTo>
                  <a:lnTo>
                    <a:pt x="2178" y="1026"/>
                  </a:lnTo>
                  <a:lnTo>
                    <a:pt x="1999" y="821"/>
                  </a:lnTo>
                  <a:lnTo>
                    <a:pt x="1794" y="641"/>
                  </a:lnTo>
                  <a:lnTo>
                    <a:pt x="1576" y="475"/>
                  </a:lnTo>
                  <a:lnTo>
                    <a:pt x="1346" y="334"/>
                  </a:lnTo>
                  <a:lnTo>
                    <a:pt x="1102" y="219"/>
                  </a:lnTo>
                  <a:lnTo>
                    <a:pt x="846" y="129"/>
                  </a:lnTo>
                  <a:lnTo>
                    <a:pt x="577" y="52"/>
                  </a:lnTo>
                  <a:lnTo>
                    <a:pt x="295" y="1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5" name="Google Shape;1954;p38">
              <a:extLst>
                <a:ext uri="{FF2B5EF4-FFF2-40B4-BE49-F238E27FC236}">
                  <a16:creationId xmlns:a16="http://schemas.microsoft.com/office/drawing/2014/main" id="{DA8E3442-CCFD-3943-8AB0-373EB7ADCA44}"/>
                </a:ext>
              </a:extLst>
            </p:cNvPr>
            <p:cNvSpPr/>
            <p:nvPr/>
          </p:nvSpPr>
          <p:spPr>
            <a:xfrm>
              <a:off x="1085850" y="4322206"/>
              <a:ext cx="140860" cy="409775"/>
            </a:xfrm>
            <a:custGeom>
              <a:avLst/>
              <a:gdLst/>
              <a:ahLst/>
              <a:cxnLst/>
              <a:rect l="l" t="t" r="r" b="b"/>
              <a:pathLst>
                <a:path w="2805" h="8160" extrusionOk="0">
                  <a:moveTo>
                    <a:pt x="2805" y="1"/>
                  </a:moveTo>
                  <a:lnTo>
                    <a:pt x="2523" y="14"/>
                  </a:lnTo>
                  <a:lnTo>
                    <a:pt x="2241" y="52"/>
                  </a:lnTo>
                  <a:lnTo>
                    <a:pt x="1972" y="129"/>
                  </a:lnTo>
                  <a:lnTo>
                    <a:pt x="1716" y="219"/>
                  </a:lnTo>
                  <a:lnTo>
                    <a:pt x="1473" y="334"/>
                  </a:lnTo>
                  <a:lnTo>
                    <a:pt x="1230" y="475"/>
                  </a:lnTo>
                  <a:lnTo>
                    <a:pt x="1025" y="641"/>
                  </a:lnTo>
                  <a:lnTo>
                    <a:pt x="820" y="821"/>
                  </a:lnTo>
                  <a:lnTo>
                    <a:pt x="640" y="1026"/>
                  </a:lnTo>
                  <a:lnTo>
                    <a:pt x="474" y="1243"/>
                  </a:lnTo>
                  <a:lnTo>
                    <a:pt x="333" y="1474"/>
                  </a:lnTo>
                  <a:lnTo>
                    <a:pt x="218" y="1717"/>
                  </a:lnTo>
                  <a:lnTo>
                    <a:pt x="128" y="1973"/>
                  </a:lnTo>
                  <a:lnTo>
                    <a:pt x="51" y="2242"/>
                  </a:lnTo>
                  <a:lnTo>
                    <a:pt x="13" y="2524"/>
                  </a:lnTo>
                  <a:lnTo>
                    <a:pt x="0" y="2806"/>
                  </a:lnTo>
                  <a:lnTo>
                    <a:pt x="0" y="8160"/>
                  </a:lnTo>
                  <a:lnTo>
                    <a:pt x="2805" y="8160"/>
                  </a:lnTo>
                  <a:lnTo>
                    <a:pt x="28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6" name="Google Shape;1955;p38">
              <a:extLst>
                <a:ext uri="{FF2B5EF4-FFF2-40B4-BE49-F238E27FC236}">
                  <a16:creationId xmlns:a16="http://schemas.microsoft.com/office/drawing/2014/main" id="{33089861-C962-5E45-B42A-C1CC0FEA48D6}"/>
                </a:ext>
              </a:extLst>
            </p:cNvPr>
            <p:cNvSpPr/>
            <p:nvPr/>
          </p:nvSpPr>
          <p:spPr>
            <a:xfrm>
              <a:off x="1405479" y="2091076"/>
              <a:ext cx="1608617" cy="1580998"/>
            </a:xfrm>
            <a:custGeom>
              <a:avLst/>
              <a:gdLst/>
              <a:ahLst/>
              <a:cxnLst/>
              <a:rect l="l" t="t" r="r" b="b"/>
              <a:pathLst>
                <a:path w="32033" h="31483" extrusionOk="0">
                  <a:moveTo>
                    <a:pt x="1" y="0"/>
                  </a:moveTo>
                  <a:lnTo>
                    <a:pt x="1" y="24425"/>
                  </a:lnTo>
                  <a:lnTo>
                    <a:pt x="13" y="24796"/>
                  </a:lnTo>
                  <a:lnTo>
                    <a:pt x="39" y="25155"/>
                  </a:lnTo>
                  <a:lnTo>
                    <a:pt x="77" y="25501"/>
                  </a:lnTo>
                  <a:lnTo>
                    <a:pt x="141" y="25847"/>
                  </a:lnTo>
                  <a:lnTo>
                    <a:pt x="218" y="26193"/>
                  </a:lnTo>
                  <a:lnTo>
                    <a:pt x="321" y="26526"/>
                  </a:lnTo>
                  <a:lnTo>
                    <a:pt x="423" y="26859"/>
                  </a:lnTo>
                  <a:lnTo>
                    <a:pt x="551" y="27179"/>
                  </a:lnTo>
                  <a:lnTo>
                    <a:pt x="692" y="27486"/>
                  </a:lnTo>
                  <a:lnTo>
                    <a:pt x="846" y="27794"/>
                  </a:lnTo>
                  <a:lnTo>
                    <a:pt x="1025" y="28088"/>
                  </a:lnTo>
                  <a:lnTo>
                    <a:pt x="1204" y="28370"/>
                  </a:lnTo>
                  <a:lnTo>
                    <a:pt x="1397" y="28652"/>
                  </a:lnTo>
                  <a:lnTo>
                    <a:pt x="1614" y="28921"/>
                  </a:lnTo>
                  <a:lnTo>
                    <a:pt x="1832" y="29177"/>
                  </a:lnTo>
                  <a:lnTo>
                    <a:pt x="2063" y="29420"/>
                  </a:lnTo>
                  <a:lnTo>
                    <a:pt x="2306" y="29651"/>
                  </a:lnTo>
                  <a:lnTo>
                    <a:pt x="2562" y="29881"/>
                  </a:lnTo>
                  <a:lnTo>
                    <a:pt x="2831" y="30086"/>
                  </a:lnTo>
                  <a:lnTo>
                    <a:pt x="3113" y="30278"/>
                  </a:lnTo>
                  <a:lnTo>
                    <a:pt x="3395" y="30470"/>
                  </a:lnTo>
                  <a:lnTo>
                    <a:pt x="3689" y="30637"/>
                  </a:lnTo>
                  <a:lnTo>
                    <a:pt x="3997" y="30791"/>
                  </a:lnTo>
                  <a:lnTo>
                    <a:pt x="4304" y="30931"/>
                  </a:lnTo>
                  <a:lnTo>
                    <a:pt x="4624" y="31060"/>
                  </a:lnTo>
                  <a:lnTo>
                    <a:pt x="4957" y="31175"/>
                  </a:lnTo>
                  <a:lnTo>
                    <a:pt x="5290" y="31264"/>
                  </a:lnTo>
                  <a:lnTo>
                    <a:pt x="5636" y="31341"/>
                  </a:lnTo>
                  <a:lnTo>
                    <a:pt x="5982" y="31405"/>
                  </a:lnTo>
                  <a:lnTo>
                    <a:pt x="6340" y="31444"/>
                  </a:lnTo>
                  <a:lnTo>
                    <a:pt x="6686" y="31482"/>
                  </a:lnTo>
                  <a:lnTo>
                    <a:pt x="25334" y="31482"/>
                  </a:lnTo>
                  <a:lnTo>
                    <a:pt x="25693" y="31444"/>
                  </a:lnTo>
                  <a:lnTo>
                    <a:pt x="26052" y="31405"/>
                  </a:lnTo>
                  <a:lnTo>
                    <a:pt x="26398" y="31341"/>
                  </a:lnTo>
                  <a:lnTo>
                    <a:pt x="26731" y="31264"/>
                  </a:lnTo>
                  <a:lnTo>
                    <a:pt x="27076" y="31175"/>
                  </a:lnTo>
                  <a:lnTo>
                    <a:pt x="27397" y="31060"/>
                  </a:lnTo>
                  <a:lnTo>
                    <a:pt x="27717" y="30931"/>
                  </a:lnTo>
                  <a:lnTo>
                    <a:pt x="28037" y="30791"/>
                  </a:lnTo>
                  <a:lnTo>
                    <a:pt x="28331" y="30637"/>
                  </a:lnTo>
                  <a:lnTo>
                    <a:pt x="28626" y="30470"/>
                  </a:lnTo>
                  <a:lnTo>
                    <a:pt x="28921" y="30278"/>
                  </a:lnTo>
                  <a:lnTo>
                    <a:pt x="29190" y="30086"/>
                  </a:lnTo>
                  <a:lnTo>
                    <a:pt x="29459" y="29881"/>
                  </a:lnTo>
                  <a:lnTo>
                    <a:pt x="29715" y="29651"/>
                  </a:lnTo>
                  <a:lnTo>
                    <a:pt x="29958" y="29420"/>
                  </a:lnTo>
                  <a:lnTo>
                    <a:pt x="30201" y="29177"/>
                  </a:lnTo>
                  <a:lnTo>
                    <a:pt x="30419" y="28921"/>
                  </a:lnTo>
                  <a:lnTo>
                    <a:pt x="30624" y="28652"/>
                  </a:lnTo>
                  <a:lnTo>
                    <a:pt x="30829" y="28370"/>
                  </a:lnTo>
                  <a:lnTo>
                    <a:pt x="31008" y="28088"/>
                  </a:lnTo>
                  <a:lnTo>
                    <a:pt x="31175" y="27794"/>
                  </a:lnTo>
                  <a:lnTo>
                    <a:pt x="31329" y="27486"/>
                  </a:lnTo>
                  <a:lnTo>
                    <a:pt x="31469" y="27179"/>
                  </a:lnTo>
                  <a:lnTo>
                    <a:pt x="31597" y="26859"/>
                  </a:lnTo>
                  <a:lnTo>
                    <a:pt x="31713" y="26526"/>
                  </a:lnTo>
                  <a:lnTo>
                    <a:pt x="31802" y="26193"/>
                  </a:lnTo>
                  <a:lnTo>
                    <a:pt x="31892" y="25847"/>
                  </a:lnTo>
                  <a:lnTo>
                    <a:pt x="31943" y="25501"/>
                  </a:lnTo>
                  <a:lnTo>
                    <a:pt x="31995" y="25155"/>
                  </a:lnTo>
                  <a:lnTo>
                    <a:pt x="32020" y="24796"/>
                  </a:lnTo>
                  <a:lnTo>
                    <a:pt x="32033" y="24425"/>
                  </a:lnTo>
                  <a:lnTo>
                    <a:pt x="32033"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37" name="Google Shape;1956;p38">
              <a:extLst>
                <a:ext uri="{FF2B5EF4-FFF2-40B4-BE49-F238E27FC236}">
                  <a16:creationId xmlns:a16="http://schemas.microsoft.com/office/drawing/2014/main" id="{9BEF8767-EA7D-C04E-9E32-F305AD7ED135}"/>
                </a:ext>
              </a:extLst>
            </p:cNvPr>
            <p:cNvSpPr/>
            <p:nvPr/>
          </p:nvSpPr>
          <p:spPr>
            <a:xfrm>
              <a:off x="1675595" y="2506569"/>
              <a:ext cx="355741" cy="356343"/>
            </a:xfrm>
            <a:custGeom>
              <a:avLst/>
              <a:gdLst/>
              <a:ahLst/>
              <a:cxnLst/>
              <a:rect l="l" t="t" r="r" b="b"/>
              <a:pathLst>
                <a:path w="7084" h="7096" extrusionOk="0">
                  <a:moveTo>
                    <a:pt x="3356" y="0"/>
                  </a:moveTo>
                  <a:lnTo>
                    <a:pt x="3177" y="13"/>
                  </a:lnTo>
                  <a:lnTo>
                    <a:pt x="2998" y="39"/>
                  </a:lnTo>
                  <a:lnTo>
                    <a:pt x="2831" y="64"/>
                  </a:lnTo>
                  <a:lnTo>
                    <a:pt x="2652" y="116"/>
                  </a:lnTo>
                  <a:lnTo>
                    <a:pt x="2486" y="154"/>
                  </a:lnTo>
                  <a:lnTo>
                    <a:pt x="2319" y="218"/>
                  </a:lnTo>
                  <a:lnTo>
                    <a:pt x="2165" y="282"/>
                  </a:lnTo>
                  <a:lnTo>
                    <a:pt x="1999" y="346"/>
                  </a:lnTo>
                  <a:lnTo>
                    <a:pt x="1845" y="423"/>
                  </a:lnTo>
                  <a:lnTo>
                    <a:pt x="1704" y="513"/>
                  </a:lnTo>
                  <a:lnTo>
                    <a:pt x="1563" y="602"/>
                  </a:lnTo>
                  <a:lnTo>
                    <a:pt x="1422" y="705"/>
                  </a:lnTo>
                  <a:lnTo>
                    <a:pt x="1282" y="807"/>
                  </a:lnTo>
                  <a:lnTo>
                    <a:pt x="1154" y="922"/>
                  </a:lnTo>
                  <a:lnTo>
                    <a:pt x="1038" y="1038"/>
                  </a:lnTo>
                  <a:lnTo>
                    <a:pt x="910" y="1166"/>
                  </a:lnTo>
                  <a:lnTo>
                    <a:pt x="808" y="1294"/>
                  </a:lnTo>
                  <a:lnTo>
                    <a:pt x="705" y="1422"/>
                  </a:lnTo>
                  <a:lnTo>
                    <a:pt x="603" y="1563"/>
                  </a:lnTo>
                  <a:lnTo>
                    <a:pt x="513" y="1704"/>
                  </a:lnTo>
                  <a:lnTo>
                    <a:pt x="423" y="1857"/>
                  </a:lnTo>
                  <a:lnTo>
                    <a:pt x="347" y="2011"/>
                  </a:lnTo>
                  <a:lnTo>
                    <a:pt x="270" y="2165"/>
                  </a:lnTo>
                  <a:lnTo>
                    <a:pt x="206" y="2331"/>
                  </a:lnTo>
                  <a:lnTo>
                    <a:pt x="155" y="2485"/>
                  </a:lnTo>
                  <a:lnTo>
                    <a:pt x="103" y="2664"/>
                  </a:lnTo>
                  <a:lnTo>
                    <a:pt x="65" y="2831"/>
                  </a:lnTo>
                  <a:lnTo>
                    <a:pt x="39" y="3010"/>
                  </a:lnTo>
                  <a:lnTo>
                    <a:pt x="14" y="3177"/>
                  </a:lnTo>
                  <a:lnTo>
                    <a:pt x="1" y="3356"/>
                  </a:lnTo>
                  <a:lnTo>
                    <a:pt x="1" y="3548"/>
                  </a:lnTo>
                  <a:lnTo>
                    <a:pt x="1" y="3727"/>
                  </a:lnTo>
                  <a:lnTo>
                    <a:pt x="14" y="3907"/>
                  </a:lnTo>
                  <a:lnTo>
                    <a:pt x="39" y="4086"/>
                  </a:lnTo>
                  <a:lnTo>
                    <a:pt x="65" y="4265"/>
                  </a:lnTo>
                  <a:lnTo>
                    <a:pt x="103" y="4432"/>
                  </a:lnTo>
                  <a:lnTo>
                    <a:pt x="155" y="4598"/>
                  </a:lnTo>
                  <a:lnTo>
                    <a:pt x="206" y="4765"/>
                  </a:lnTo>
                  <a:lnTo>
                    <a:pt x="270" y="4931"/>
                  </a:lnTo>
                  <a:lnTo>
                    <a:pt x="347" y="5085"/>
                  </a:lnTo>
                  <a:lnTo>
                    <a:pt x="423" y="5239"/>
                  </a:lnTo>
                  <a:lnTo>
                    <a:pt x="513" y="5380"/>
                  </a:lnTo>
                  <a:lnTo>
                    <a:pt x="603" y="5533"/>
                  </a:lnTo>
                  <a:lnTo>
                    <a:pt x="705" y="5661"/>
                  </a:lnTo>
                  <a:lnTo>
                    <a:pt x="808" y="5802"/>
                  </a:lnTo>
                  <a:lnTo>
                    <a:pt x="910" y="5930"/>
                  </a:lnTo>
                  <a:lnTo>
                    <a:pt x="1038" y="6058"/>
                  </a:lnTo>
                  <a:lnTo>
                    <a:pt x="1154" y="6174"/>
                  </a:lnTo>
                  <a:lnTo>
                    <a:pt x="1282" y="6276"/>
                  </a:lnTo>
                  <a:lnTo>
                    <a:pt x="1422" y="6391"/>
                  </a:lnTo>
                  <a:lnTo>
                    <a:pt x="1563" y="6481"/>
                  </a:lnTo>
                  <a:lnTo>
                    <a:pt x="1704" y="6584"/>
                  </a:lnTo>
                  <a:lnTo>
                    <a:pt x="1845" y="6660"/>
                  </a:lnTo>
                  <a:lnTo>
                    <a:pt x="1999" y="6737"/>
                  </a:lnTo>
                  <a:lnTo>
                    <a:pt x="2165" y="6814"/>
                  </a:lnTo>
                  <a:lnTo>
                    <a:pt x="2319" y="6878"/>
                  </a:lnTo>
                  <a:lnTo>
                    <a:pt x="2486" y="6929"/>
                  </a:lnTo>
                  <a:lnTo>
                    <a:pt x="2652" y="6981"/>
                  </a:lnTo>
                  <a:lnTo>
                    <a:pt x="2831" y="7019"/>
                  </a:lnTo>
                  <a:lnTo>
                    <a:pt x="2998" y="7045"/>
                  </a:lnTo>
                  <a:lnTo>
                    <a:pt x="3177" y="7070"/>
                  </a:lnTo>
                  <a:lnTo>
                    <a:pt x="3356" y="7083"/>
                  </a:lnTo>
                  <a:lnTo>
                    <a:pt x="3536" y="7096"/>
                  </a:lnTo>
                  <a:lnTo>
                    <a:pt x="3728" y="7083"/>
                  </a:lnTo>
                  <a:lnTo>
                    <a:pt x="3907" y="7070"/>
                  </a:lnTo>
                  <a:lnTo>
                    <a:pt x="4087" y="7045"/>
                  </a:lnTo>
                  <a:lnTo>
                    <a:pt x="4253" y="7019"/>
                  </a:lnTo>
                  <a:lnTo>
                    <a:pt x="4432" y="6981"/>
                  </a:lnTo>
                  <a:lnTo>
                    <a:pt x="4599" y="6929"/>
                  </a:lnTo>
                  <a:lnTo>
                    <a:pt x="4765" y="6878"/>
                  </a:lnTo>
                  <a:lnTo>
                    <a:pt x="4919" y="6814"/>
                  </a:lnTo>
                  <a:lnTo>
                    <a:pt x="5086" y="6737"/>
                  </a:lnTo>
                  <a:lnTo>
                    <a:pt x="5226" y="6660"/>
                  </a:lnTo>
                  <a:lnTo>
                    <a:pt x="5380" y="6584"/>
                  </a:lnTo>
                  <a:lnTo>
                    <a:pt x="5521" y="6481"/>
                  </a:lnTo>
                  <a:lnTo>
                    <a:pt x="5662" y="6391"/>
                  </a:lnTo>
                  <a:lnTo>
                    <a:pt x="5803" y="6276"/>
                  </a:lnTo>
                  <a:lnTo>
                    <a:pt x="5931" y="6174"/>
                  </a:lnTo>
                  <a:lnTo>
                    <a:pt x="6046" y="6058"/>
                  </a:lnTo>
                  <a:lnTo>
                    <a:pt x="6161" y="5930"/>
                  </a:lnTo>
                  <a:lnTo>
                    <a:pt x="6277" y="5802"/>
                  </a:lnTo>
                  <a:lnTo>
                    <a:pt x="6379" y="5661"/>
                  </a:lnTo>
                  <a:lnTo>
                    <a:pt x="6482" y="5533"/>
                  </a:lnTo>
                  <a:lnTo>
                    <a:pt x="6571" y="5380"/>
                  </a:lnTo>
                  <a:lnTo>
                    <a:pt x="6661" y="5239"/>
                  </a:lnTo>
                  <a:lnTo>
                    <a:pt x="6738" y="5085"/>
                  </a:lnTo>
                  <a:lnTo>
                    <a:pt x="6815" y="4931"/>
                  </a:lnTo>
                  <a:lnTo>
                    <a:pt x="6879" y="4765"/>
                  </a:lnTo>
                  <a:lnTo>
                    <a:pt x="6930" y="4598"/>
                  </a:lnTo>
                  <a:lnTo>
                    <a:pt x="6981" y="4432"/>
                  </a:lnTo>
                  <a:lnTo>
                    <a:pt x="7020" y="4265"/>
                  </a:lnTo>
                  <a:lnTo>
                    <a:pt x="7045" y="4086"/>
                  </a:lnTo>
                  <a:lnTo>
                    <a:pt x="7071" y="3907"/>
                  </a:lnTo>
                  <a:lnTo>
                    <a:pt x="7084" y="3727"/>
                  </a:lnTo>
                  <a:lnTo>
                    <a:pt x="7084" y="3548"/>
                  </a:lnTo>
                  <a:lnTo>
                    <a:pt x="7084" y="3356"/>
                  </a:lnTo>
                  <a:lnTo>
                    <a:pt x="7071" y="3177"/>
                  </a:lnTo>
                  <a:lnTo>
                    <a:pt x="7045" y="3010"/>
                  </a:lnTo>
                  <a:lnTo>
                    <a:pt x="7020" y="2831"/>
                  </a:lnTo>
                  <a:lnTo>
                    <a:pt x="6981" y="2664"/>
                  </a:lnTo>
                  <a:lnTo>
                    <a:pt x="6930" y="2485"/>
                  </a:lnTo>
                  <a:lnTo>
                    <a:pt x="6879" y="2331"/>
                  </a:lnTo>
                  <a:lnTo>
                    <a:pt x="6815" y="2165"/>
                  </a:lnTo>
                  <a:lnTo>
                    <a:pt x="6738" y="2011"/>
                  </a:lnTo>
                  <a:lnTo>
                    <a:pt x="6661" y="1857"/>
                  </a:lnTo>
                  <a:lnTo>
                    <a:pt x="6571" y="1704"/>
                  </a:lnTo>
                  <a:lnTo>
                    <a:pt x="6482" y="1563"/>
                  </a:lnTo>
                  <a:lnTo>
                    <a:pt x="6379" y="1422"/>
                  </a:lnTo>
                  <a:lnTo>
                    <a:pt x="6277" y="1294"/>
                  </a:lnTo>
                  <a:lnTo>
                    <a:pt x="6161" y="1166"/>
                  </a:lnTo>
                  <a:lnTo>
                    <a:pt x="6046" y="1038"/>
                  </a:lnTo>
                  <a:lnTo>
                    <a:pt x="5931" y="922"/>
                  </a:lnTo>
                  <a:lnTo>
                    <a:pt x="5803" y="807"/>
                  </a:lnTo>
                  <a:lnTo>
                    <a:pt x="5662" y="705"/>
                  </a:lnTo>
                  <a:lnTo>
                    <a:pt x="5521" y="602"/>
                  </a:lnTo>
                  <a:lnTo>
                    <a:pt x="5380" y="513"/>
                  </a:lnTo>
                  <a:lnTo>
                    <a:pt x="5226" y="423"/>
                  </a:lnTo>
                  <a:lnTo>
                    <a:pt x="5086" y="346"/>
                  </a:lnTo>
                  <a:lnTo>
                    <a:pt x="4919" y="282"/>
                  </a:lnTo>
                  <a:lnTo>
                    <a:pt x="4765" y="218"/>
                  </a:lnTo>
                  <a:lnTo>
                    <a:pt x="4599" y="154"/>
                  </a:lnTo>
                  <a:lnTo>
                    <a:pt x="4432" y="116"/>
                  </a:lnTo>
                  <a:lnTo>
                    <a:pt x="4253" y="64"/>
                  </a:lnTo>
                  <a:lnTo>
                    <a:pt x="4087" y="39"/>
                  </a:lnTo>
                  <a:lnTo>
                    <a:pt x="3907" y="13"/>
                  </a:lnTo>
                  <a:lnTo>
                    <a:pt x="37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8" name="Google Shape;1957;p38">
              <a:extLst>
                <a:ext uri="{FF2B5EF4-FFF2-40B4-BE49-F238E27FC236}">
                  <a16:creationId xmlns:a16="http://schemas.microsoft.com/office/drawing/2014/main" id="{63FF8A83-55E1-1F4F-9E76-9342F82C3F0E}"/>
                </a:ext>
              </a:extLst>
            </p:cNvPr>
            <p:cNvSpPr/>
            <p:nvPr/>
          </p:nvSpPr>
          <p:spPr>
            <a:xfrm>
              <a:off x="1731586" y="2562510"/>
              <a:ext cx="243806" cy="244459"/>
            </a:xfrm>
            <a:custGeom>
              <a:avLst/>
              <a:gdLst/>
              <a:ahLst/>
              <a:cxnLst/>
              <a:rect l="l" t="t" r="r" b="b"/>
              <a:pathLst>
                <a:path w="4855" h="4868" extrusionOk="0">
                  <a:moveTo>
                    <a:pt x="2421" y="1"/>
                  </a:moveTo>
                  <a:lnTo>
                    <a:pt x="2177" y="13"/>
                  </a:lnTo>
                  <a:lnTo>
                    <a:pt x="1934" y="52"/>
                  </a:lnTo>
                  <a:lnTo>
                    <a:pt x="1704" y="103"/>
                  </a:lnTo>
                  <a:lnTo>
                    <a:pt x="1486" y="193"/>
                  </a:lnTo>
                  <a:lnTo>
                    <a:pt x="1268" y="295"/>
                  </a:lnTo>
                  <a:lnTo>
                    <a:pt x="1063" y="410"/>
                  </a:lnTo>
                  <a:lnTo>
                    <a:pt x="884" y="551"/>
                  </a:lnTo>
                  <a:lnTo>
                    <a:pt x="705" y="705"/>
                  </a:lnTo>
                  <a:lnTo>
                    <a:pt x="551" y="884"/>
                  </a:lnTo>
                  <a:lnTo>
                    <a:pt x="410" y="1076"/>
                  </a:lnTo>
                  <a:lnTo>
                    <a:pt x="282" y="1269"/>
                  </a:lnTo>
                  <a:lnTo>
                    <a:pt x="179" y="1486"/>
                  </a:lnTo>
                  <a:lnTo>
                    <a:pt x="103" y="1704"/>
                  </a:lnTo>
                  <a:lnTo>
                    <a:pt x="39" y="1935"/>
                  </a:lnTo>
                  <a:lnTo>
                    <a:pt x="13" y="2178"/>
                  </a:lnTo>
                  <a:lnTo>
                    <a:pt x="0" y="2434"/>
                  </a:lnTo>
                  <a:lnTo>
                    <a:pt x="13" y="2677"/>
                  </a:lnTo>
                  <a:lnTo>
                    <a:pt x="39" y="2921"/>
                  </a:lnTo>
                  <a:lnTo>
                    <a:pt x="103" y="3151"/>
                  </a:lnTo>
                  <a:lnTo>
                    <a:pt x="179" y="3382"/>
                  </a:lnTo>
                  <a:lnTo>
                    <a:pt x="282" y="3587"/>
                  </a:lnTo>
                  <a:lnTo>
                    <a:pt x="410" y="3792"/>
                  </a:lnTo>
                  <a:lnTo>
                    <a:pt x="551" y="3984"/>
                  </a:lnTo>
                  <a:lnTo>
                    <a:pt x="705" y="4150"/>
                  </a:lnTo>
                  <a:lnTo>
                    <a:pt x="884" y="4304"/>
                  </a:lnTo>
                  <a:lnTo>
                    <a:pt x="1063" y="4445"/>
                  </a:lnTo>
                  <a:lnTo>
                    <a:pt x="1268" y="4573"/>
                  </a:lnTo>
                  <a:lnTo>
                    <a:pt x="1486" y="4675"/>
                  </a:lnTo>
                  <a:lnTo>
                    <a:pt x="1704" y="4752"/>
                  </a:lnTo>
                  <a:lnTo>
                    <a:pt x="1934" y="4816"/>
                  </a:lnTo>
                  <a:lnTo>
                    <a:pt x="2177" y="4855"/>
                  </a:lnTo>
                  <a:lnTo>
                    <a:pt x="2421" y="4868"/>
                  </a:lnTo>
                  <a:lnTo>
                    <a:pt x="2677" y="4855"/>
                  </a:lnTo>
                  <a:lnTo>
                    <a:pt x="2920" y="4816"/>
                  </a:lnTo>
                  <a:lnTo>
                    <a:pt x="3151" y="4752"/>
                  </a:lnTo>
                  <a:lnTo>
                    <a:pt x="3369" y="4675"/>
                  </a:lnTo>
                  <a:lnTo>
                    <a:pt x="3586" y="4573"/>
                  </a:lnTo>
                  <a:lnTo>
                    <a:pt x="3791" y="4445"/>
                  </a:lnTo>
                  <a:lnTo>
                    <a:pt x="3971" y="4304"/>
                  </a:lnTo>
                  <a:lnTo>
                    <a:pt x="4150" y="4150"/>
                  </a:lnTo>
                  <a:lnTo>
                    <a:pt x="4304" y="3984"/>
                  </a:lnTo>
                  <a:lnTo>
                    <a:pt x="4444" y="3792"/>
                  </a:lnTo>
                  <a:lnTo>
                    <a:pt x="4560" y="3587"/>
                  </a:lnTo>
                  <a:lnTo>
                    <a:pt x="4662" y="3382"/>
                  </a:lnTo>
                  <a:lnTo>
                    <a:pt x="4752" y="3151"/>
                  </a:lnTo>
                  <a:lnTo>
                    <a:pt x="4803" y="2921"/>
                  </a:lnTo>
                  <a:lnTo>
                    <a:pt x="4841" y="2677"/>
                  </a:lnTo>
                  <a:lnTo>
                    <a:pt x="4854" y="2434"/>
                  </a:lnTo>
                  <a:lnTo>
                    <a:pt x="4841" y="2178"/>
                  </a:lnTo>
                  <a:lnTo>
                    <a:pt x="4803" y="1935"/>
                  </a:lnTo>
                  <a:lnTo>
                    <a:pt x="4752" y="1704"/>
                  </a:lnTo>
                  <a:lnTo>
                    <a:pt x="4662" y="1486"/>
                  </a:lnTo>
                  <a:lnTo>
                    <a:pt x="4560" y="1269"/>
                  </a:lnTo>
                  <a:lnTo>
                    <a:pt x="4444" y="1076"/>
                  </a:lnTo>
                  <a:lnTo>
                    <a:pt x="4304" y="884"/>
                  </a:lnTo>
                  <a:lnTo>
                    <a:pt x="4150" y="705"/>
                  </a:lnTo>
                  <a:lnTo>
                    <a:pt x="3971" y="551"/>
                  </a:lnTo>
                  <a:lnTo>
                    <a:pt x="3791" y="410"/>
                  </a:lnTo>
                  <a:lnTo>
                    <a:pt x="3586" y="295"/>
                  </a:lnTo>
                  <a:lnTo>
                    <a:pt x="3369" y="193"/>
                  </a:lnTo>
                  <a:lnTo>
                    <a:pt x="3151" y="103"/>
                  </a:lnTo>
                  <a:lnTo>
                    <a:pt x="2920" y="52"/>
                  </a:lnTo>
                  <a:lnTo>
                    <a:pt x="2677" y="13"/>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9" name="Google Shape;1958;p38">
              <a:extLst>
                <a:ext uri="{FF2B5EF4-FFF2-40B4-BE49-F238E27FC236}">
                  <a16:creationId xmlns:a16="http://schemas.microsoft.com/office/drawing/2014/main" id="{38769DC3-A70A-024D-B4E9-EF9BA2B5D3D5}"/>
                </a:ext>
              </a:extLst>
            </p:cNvPr>
            <p:cNvSpPr/>
            <p:nvPr/>
          </p:nvSpPr>
          <p:spPr>
            <a:xfrm>
              <a:off x="2387617" y="2506569"/>
              <a:ext cx="356343" cy="356343"/>
            </a:xfrm>
            <a:custGeom>
              <a:avLst/>
              <a:gdLst/>
              <a:ahLst/>
              <a:cxnLst/>
              <a:rect l="l" t="t" r="r" b="b"/>
              <a:pathLst>
                <a:path w="7096" h="7096" extrusionOk="0">
                  <a:moveTo>
                    <a:pt x="3369" y="0"/>
                  </a:moveTo>
                  <a:lnTo>
                    <a:pt x="3189" y="13"/>
                  </a:lnTo>
                  <a:lnTo>
                    <a:pt x="3010" y="39"/>
                  </a:lnTo>
                  <a:lnTo>
                    <a:pt x="2831" y="64"/>
                  </a:lnTo>
                  <a:lnTo>
                    <a:pt x="2664" y="116"/>
                  </a:lnTo>
                  <a:lnTo>
                    <a:pt x="2498" y="154"/>
                  </a:lnTo>
                  <a:lnTo>
                    <a:pt x="2331" y="218"/>
                  </a:lnTo>
                  <a:lnTo>
                    <a:pt x="2165" y="282"/>
                  </a:lnTo>
                  <a:lnTo>
                    <a:pt x="2011" y="346"/>
                  </a:lnTo>
                  <a:lnTo>
                    <a:pt x="1857" y="423"/>
                  </a:lnTo>
                  <a:lnTo>
                    <a:pt x="1716" y="513"/>
                  </a:lnTo>
                  <a:lnTo>
                    <a:pt x="1563" y="602"/>
                  </a:lnTo>
                  <a:lnTo>
                    <a:pt x="1422" y="705"/>
                  </a:lnTo>
                  <a:lnTo>
                    <a:pt x="1294" y="807"/>
                  </a:lnTo>
                  <a:lnTo>
                    <a:pt x="1166" y="922"/>
                  </a:lnTo>
                  <a:lnTo>
                    <a:pt x="1038" y="1038"/>
                  </a:lnTo>
                  <a:lnTo>
                    <a:pt x="922" y="1166"/>
                  </a:lnTo>
                  <a:lnTo>
                    <a:pt x="807" y="1294"/>
                  </a:lnTo>
                  <a:lnTo>
                    <a:pt x="705" y="1422"/>
                  </a:lnTo>
                  <a:lnTo>
                    <a:pt x="615" y="1563"/>
                  </a:lnTo>
                  <a:lnTo>
                    <a:pt x="512" y="1704"/>
                  </a:lnTo>
                  <a:lnTo>
                    <a:pt x="436" y="1857"/>
                  </a:lnTo>
                  <a:lnTo>
                    <a:pt x="359" y="2011"/>
                  </a:lnTo>
                  <a:lnTo>
                    <a:pt x="282" y="2165"/>
                  </a:lnTo>
                  <a:lnTo>
                    <a:pt x="218" y="2331"/>
                  </a:lnTo>
                  <a:lnTo>
                    <a:pt x="167" y="2485"/>
                  </a:lnTo>
                  <a:lnTo>
                    <a:pt x="115" y="2664"/>
                  </a:lnTo>
                  <a:lnTo>
                    <a:pt x="77" y="2831"/>
                  </a:lnTo>
                  <a:lnTo>
                    <a:pt x="39" y="3010"/>
                  </a:lnTo>
                  <a:lnTo>
                    <a:pt x="26" y="3177"/>
                  </a:lnTo>
                  <a:lnTo>
                    <a:pt x="13" y="3356"/>
                  </a:lnTo>
                  <a:lnTo>
                    <a:pt x="0" y="3548"/>
                  </a:lnTo>
                  <a:lnTo>
                    <a:pt x="13" y="3727"/>
                  </a:lnTo>
                  <a:lnTo>
                    <a:pt x="26" y="3907"/>
                  </a:lnTo>
                  <a:lnTo>
                    <a:pt x="39" y="4086"/>
                  </a:lnTo>
                  <a:lnTo>
                    <a:pt x="77" y="4265"/>
                  </a:lnTo>
                  <a:lnTo>
                    <a:pt x="115" y="4432"/>
                  </a:lnTo>
                  <a:lnTo>
                    <a:pt x="167" y="4598"/>
                  </a:lnTo>
                  <a:lnTo>
                    <a:pt x="218" y="4765"/>
                  </a:lnTo>
                  <a:lnTo>
                    <a:pt x="282" y="4931"/>
                  </a:lnTo>
                  <a:lnTo>
                    <a:pt x="359" y="5085"/>
                  </a:lnTo>
                  <a:lnTo>
                    <a:pt x="436" y="5239"/>
                  </a:lnTo>
                  <a:lnTo>
                    <a:pt x="512" y="5380"/>
                  </a:lnTo>
                  <a:lnTo>
                    <a:pt x="615" y="5533"/>
                  </a:lnTo>
                  <a:lnTo>
                    <a:pt x="705" y="5661"/>
                  </a:lnTo>
                  <a:lnTo>
                    <a:pt x="807" y="5802"/>
                  </a:lnTo>
                  <a:lnTo>
                    <a:pt x="922" y="5930"/>
                  </a:lnTo>
                  <a:lnTo>
                    <a:pt x="1038" y="6058"/>
                  </a:lnTo>
                  <a:lnTo>
                    <a:pt x="1166" y="6174"/>
                  </a:lnTo>
                  <a:lnTo>
                    <a:pt x="1294" y="6276"/>
                  </a:lnTo>
                  <a:lnTo>
                    <a:pt x="1422" y="6391"/>
                  </a:lnTo>
                  <a:lnTo>
                    <a:pt x="1563" y="6481"/>
                  </a:lnTo>
                  <a:lnTo>
                    <a:pt x="1716" y="6584"/>
                  </a:lnTo>
                  <a:lnTo>
                    <a:pt x="1857" y="6660"/>
                  </a:lnTo>
                  <a:lnTo>
                    <a:pt x="2011" y="6737"/>
                  </a:lnTo>
                  <a:lnTo>
                    <a:pt x="2165" y="6814"/>
                  </a:lnTo>
                  <a:lnTo>
                    <a:pt x="2331" y="6878"/>
                  </a:lnTo>
                  <a:lnTo>
                    <a:pt x="2498" y="6929"/>
                  </a:lnTo>
                  <a:lnTo>
                    <a:pt x="2664" y="6981"/>
                  </a:lnTo>
                  <a:lnTo>
                    <a:pt x="2831" y="7019"/>
                  </a:lnTo>
                  <a:lnTo>
                    <a:pt x="3010" y="7045"/>
                  </a:lnTo>
                  <a:lnTo>
                    <a:pt x="3189" y="7070"/>
                  </a:lnTo>
                  <a:lnTo>
                    <a:pt x="3369" y="7083"/>
                  </a:lnTo>
                  <a:lnTo>
                    <a:pt x="3548" y="7096"/>
                  </a:lnTo>
                  <a:lnTo>
                    <a:pt x="3727" y="7083"/>
                  </a:lnTo>
                  <a:lnTo>
                    <a:pt x="3919" y="7070"/>
                  </a:lnTo>
                  <a:lnTo>
                    <a:pt x="4086" y="7045"/>
                  </a:lnTo>
                  <a:lnTo>
                    <a:pt x="4265" y="7019"/>
                  </a:lnTo>
                  <a:lnTo>
                    <a:pt x="4432" y="6981"/>
                  </a:lnTo>
                  <a:lnTo>
                    <a:pt x="4611" y="6929"/>
                  </a:lnTo>
                  <a:lnTo>
                    <a:pt x="4765" y="6878"/>
                  </a:lnTo>
                  <a:lnTo>
                    <a:pt x="4931" y="6814"/>
                  </a:lnTo>
                  <a:lnTo>
                    <a:pt x="5085" y="6737"/>
                  </a:lnTo>
                  <a:lnTo>
                    <a:pt x="5239" y="6660"/>
                  </a:lnTo>
                  <a:lnTo>
                    <a:pt x="5392" y="6584"/>
                  </a:lnTo>
                  <a:lnTo>
                    <a:pt x="5533" y="6481"/>
                  </a:lnTo>
                  <a:lnTo>
                    <a:pt x="5674" y="6391"/>
                  </a:lnTo>
                  <a:lnTo>
                    <a:pt x="5802" y="6276"/>
                  </a:lnTo>
                  <a:lnTo>
                    <a:pt x="5930" y="6174"/>
                  </a:lnTo>
                  <a:lnTo>
                    <a:pt x="6058" y="6058"/>
                  </a:lnTo>
                  <a:lnTo>
                    <a:pt x="6173" y="5930"/>
                  </a:lnTo>
                  <a:lnTo>
                    <a:pt x="6289" y="5802"/>
                  </a:lnTo>
                  <a:lnTo>
                    <a:pt x="6391" y="5661"/>
                  </a:lnTo>
                  <a:lnTo>
                    <a:pt x="6494" y="5533"/>
                  </a:lnTo>
                  <a:lnTo>
                    <a:pt x="6583" y="5380"/>
                  </a:lnTo>
                  <a:lnTo>
                    <a:pt x="6673" y="5239"/>
                  </a:lnTo>
                  <a:lnTo>
                    <a:pt x="6750" y="5085"/>
                  </a:lnTo>
                  <a:lnTo>
                    <a:pt x="6814" y="4931"/>
                  </a:lnTo>
                  <a:lnTo>
                    <a:pt x="6878" y="4765"/>
                  </a:lnTo>
                  <a:lnTo>
                    <a:pt x="6942" y="4598"/>
                  </a:lnTo>
                  <a:lnTo>
                    <a:pt x="6980" y="4432"/>
                  </a:lnTo>
                  <a:lnTo>
                    <a:pt x="7019" y="4265"/>
                  </a:lnTo>
                  <a:lnTo>
                    <a:pt x="7057" y="4086"/>
                  </a:lnTo>
                  <a:lnTo>
                    <a:pt x="7083" y="3907"/>
                  </a:lnTo>
                  <a:lnTo>
                    <a:pt x="7096" y="3727"/>
                  </a:lnTo>
                  <a:lnTo>
                    <a:pt x="7096" y="3548"/>
                  </a:lnTo>
                  <a:lnTo>
                    <a:pt x="7096" y="3356"/>
                  </a:lnTo>
                  <a:lnTo>
                    <a:pt x="7083" y="3177"/>
                  </a:lnTo>
                  <a:lnTo>
                    <a:pt x="7057" y="3010"/>
                  </a:lnTo>
                  <a:lnTo>
                    <a:pt x="7019" y="2831"/>
                  </a:lnTo>
                  <a:lnTo>
                    <a:pt x="6980" y="2664"/>
                  </a:lnTo>
                  <a:lnTo>
                    <a:pt x="6942" y="2485"/>
                  </a:lnTo>
                  <a:lnTo>
                    <a:pt x="6878" y="2331"/>
                  </a:lnTo>
                  <a:lnTo>
                    <a:pt x="6814" y="2165"/>
                  </a:lnTo>
                  <a:lnTo>
                    <a:pt x="6750" y="2011"/>
                  </a:lnTo>
                  <a:lnTo>
                    <a:pt x="6673" y="1857"/>
                  </a:lnTo>
                  <a:lnTo>
                    <a:pt x="6583" y="1704"/>
                  </a:lnTo>
                  <a:lnTo>
                    <a:pt x="6494" y="1563"/>
                  </a:lnTo>
                  <a:lnTo>
                    <a:pt x="6391" y="1422"/>
                  </a:lnTo>
                  <a:lnTo>
                    <a:pt x="6289" y="1294"/>
                  </a:lnTo>
                  <a:lnTo>
                    <a:pt x="6173" y="1166"/>
                  </a:lnTo>
                  <a:lnTo>
                    <a:pt x="6058" y="1038"/>
                  </a:lnTo>
                  <a:lnTo>
                    <a:pt x="5930" y="922"/>
                  </a:lnTo>
                  <a:lnTo>
                    <a:pt x="5802" y="807"/>
                  </a:lnTo>
                  <a:lnTo>
                    <a:pt x="5674" y="705"/>
                  </a:lnTo>
                  <a:lnTo>
                    <a:pt x="5533" y="602"/>
                  </a:lnTo>
                  <a:lnTo>
                    <a:pt x="5392" y="513"/>
                  </a:lnTo>
                  <a:lnTo>
                    <a:pt x="5239" y="423"/>
                  </a:lnTo>
                  <a:lnTo>
                    <a:pt x="5085" y="346"/>
                  </a:lnTo>
                  <a:lnTo>
                    <a:pt x="4931" y="282"/>
                  </a:lnTo>
                  <a:lnTo>
                    <a:pt x="4765" y="218"/>
                  </a:lnTo>
                  <a:lnTo>
                    <a:pt x="4611" y="154"/>
                  </a:lnTo>
                  <a:lnTo>
                    <a:pt x="4432" y="116"/>
                  </a:lnTo>
                  <a:lnTo>
                    <a:pt x="4265" y="64"/>
                  </a:lnTo>
                  <a:lnTo>
                    <a:pt x="4086" y="39"/>
                  </a:lnTo>
                  <a:lnTo>
                    <a:pt x="3919" y="13"/>
                  </a:lnTo>
                  <a:lnTo>
                    <a:pt x="3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0" name="Google Shape;1959;p38">
              <a:extLst>
                <a:ext uri="{FF2B5EF4-FFF2-40B4-BE49-F238E27FC236}">
                  <a16:creationId xmlns:a16="http://schemas.microsoft.com/office/drawing/2014/main" id="{98193468-DF6C-9D42-B8E9-438052B7D91E}"/>
                </a:ext>
              </a:extLst>
            </p:cNvPr>
            <p:cNvSpPr/>
            <p:nvPr/>
          </p:nvSpPr>
          <p:spPr>
            <a:xfrm>
              <a:off x="2443559" y="2562510"/>
              <a:ext cx="244459" cy="244459"/>
            </a:xfrm>
            <a:custGeom>
              <a:avLst/>
              <a:gdLst/>
              <a:ahLst/>
              <a:cxnLst/>
              <a:rect l="l" t="t" r="r" b="b"/>
              <a:pathLst>
                <a:path w="4868" h="4868" extrusionOk="0">
                  <a:moveTo>
                    <a:pt x="2434" y="1"/>
                  </a:moveTo>
                  <a:lnTo>
                    <a:pt x="2191" y="13"/>
                  </a:lnTo>
                  <a:lnTo>
                    <a:pt x="1947" y="52"/>
                  </a:lnTo>
                  <a:lnTo>
                    <a:pt x="1717" y="103"/>
                  </a:lnTo>
                  <a:lnTo>
                    <a:pt x="1486" y="193"/>
                  </a:lnTo>
                  <a:lnTo>
                    <a:pt x="1281" y="295"/>
                  </a:lnTo>
                  <a:lnTo>
                    <a:pt x="1076" y="410"/>
                  </a:lnTo>
                  <a:lnTo>
                    <a:pt x="884" y="551"/>
                  </a:lnTo>
                  <a:lnTo>
                    <a:pt x="718" y="705"/>
                  </a:lnTo>
                  <a:lnTo>
                    <a:pt x="564" y="884"/>
                  </a:lnTo>
                  <a:lnTo>
                    <a:pt x="423" y="1076"/>
                  </a:lnTo>
                  <a:lnTo>
                    <a:pt x="295" y="1269"/>
                  </a:lnTo>
                  <a:lnTo>
                    <a:pt x="193" y="1486"/>
                  </a:lnTo>
                  <a:lnTo>
                    <a:pt x="116" y="1704"/>
                  </a:lnTo>
                  <a:lnTo>
                    <a:pt x="52" y="1935"/>
                  </a:lnTo>
                  <a:lnTo>
                    <a:pt x="13" y="2178"/>
                  </a:lnTo>
                  <a:lnTo>
                    <a:pt x="0" y="2434"/>
                  </a:lnTo>
                  <a:lnTo>
                    <a:pt x="13" y="2677"/>
                  </a:lnTo>
                  <a:lnTo>
                    <a:pt x="52" y="2921"/>
                  </a:lnTo>
                  <a:lnTo>
                    <a:pt x="116" y="3151"/>
                  </a:lnTo>
                  <a:lnTo>
                    <a:pt x="193" y="3382"/>
                  </a:lnTo>
                  <a:lnTo>
                    <a:pt x="295" y="3587"/>
                  </a:lnTo>
                  <a:lnTo>
                    <a:pt x="423" y="3792"/>
                  </a:lnTo>
                  <a:lnTo>
                    <a:pt x="564" y="3984"/>
                  </a:lnTo>
                  <a:lnTo>
                    <a:pt x="718" y="4150"/>
                  </a:lnTo>
                  <a:lnTo>
                    <a:pt x="884" y="4304"/>
                  </a:lnTo>
                  <a:lnTo>
                    <a:pt x="1076" y="4445"/>
                  </a:lnTo>
                  <a:lnTo>
                    <a:pt x="1281" y="4573"/>
                  </a:lnTo>
                  <a:lnTo>
                    <a:pt x="1486" y="4675"/>
                  </a:lnTo>
                  <a:lnTo>
                    <a:pt x="1717" y="4752"/>
                  </a:lnTo>
                  <a:lnTo>
                    <a:pt x="1947" y="4816"/>
                  </a:lnTo>
                  <a:lnTo>
                    <a:pt x="2191" y="4855"/>
                  </a:lnTo>
                  <a:lnTo>
                    <a:pt x="2434" y="4868"/>
                  </a:lnTo>
                  <a:lnTo>
                    <a:pt x="2690" y="4855"/>
                  </a:lnTo>
                  <a:lnTo>
                    <a:pt x="2921" y="4816"/>
                  </a:lnTo>
                  <a:lnTo>
                    <a:pt x="3164" y="4752"/>
                  </a:lnTo>
                  <a:lnTo>
                    <a:pt x="3382" y="4675"/>
                  </a:lnTo>
                  <a:lnTo>
                    <a:pt x="3599" y="4573"/>
                  </a:lnTo>
                  <a:lnTo>
                    <a:pt x="3792" y="4445"/>
                  </a:lnTo>
                  <a:lnTo>
                    <a:pt x="3984" y="4304"/>
                  </a:lnTo>
                  <a:lnTo>
                    <a:pt x="4150" y="4150"/>
                  </a:lnTo>
                  <a:lnTo>
                    <a:pt x="4317" y="3984"/>
                  </a:lnTo>
                  <a:lnTo>
                    <a:pt x="4458" y="3792"/>
                  </a:lnTo>
                  <a:lnTo>
                    <a:pt x="4573" y="3587"/>
                  </a:lnTo>
                  <a:lnTo>
                    <a:pt x="4675" y="3382"/>
                  </a:lnTo>
                  <a:lnTo>
                    <a:pt x="4765" y="3151"/>
                  </a:lnTo>
                  <a:lnTo>
                    <a:pt x="4816" y="2921"/>
                  </a:lnTo>
                  <a:lnTo>
                    <a:pt x="4855" y="2677"/>
                  </a:lnTo>
                  <a:lnTo>
                    <a:pt x="4867" y="2434"/>
                  </a:lnTo>
                  <a:lnTo>
                    <a:pt x="4855" y="2178"/>
                  </a:lnTo>
                  <a:lnTo>
                    <a:pt x="4816" y="1935"/>
                  </a:lnTo>
                  <a:lnTo>
                    <a:pt x="4765" y="1704"/>
                  </a:lnTo>
                  <a:lnTo>
                    <a:pt x="4675" y="1486"/>
                  </a:lnTo>
                  <a:lnTo>
                    <a:pt x="4573" y="1269"/>
                  </a:lnTo>
                  <a:lnTo>
                    <a:pt x="4458" y="1076"/>
                  </a:lnTo>
                  <a:lnTo>
                    <a:pt x="4317" y="884"/>
                  </a:lnTo>
                  <a:lnTo>
                    <a:pt x="4150" y="705"/>
                  </a:lnTo>
                  <a:lnTo>
                    <a:pt x="3984" y="551"/>
                  </a:lnTo>
                  <a:lnTo>
                    <a:pt x="3792" y="410"/>
                  </a:lnTo>
                  <a:lnTo>
                    <a:pt x="3599" y="295"/>
                  </a:lnTo>
                  <a:lnTo>
                    <a:pt x="3382" y="193"/>
                  </a:lnTo>
                  <a:lnTo>
                    <a:pt x="3164" y="103"/>
                  </a:lnTo>
                  <a:lnTo>
                    <a:pt x="2921" y="52"/>
                  </a:lnTo>
                  <a:lnTo>
                    <a:pt x="2690" y="13"/>
                  </a:lnTo>
                  <a:lnTo>
                    <a:pt x="24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1" name="Google Shape;1960;p38">
              <a:extLst>
                <a:ext uri="{FF2B5EF4-FFF2-40B4-BE49-F238E27FC236}">
                  <a16:creationId xmlns:a16="http://schemas.microsoft.com/office/drawing/2014/main" id="{12F1959D-589F-E34F-B4D6-22E3D842FB0C}"/>
                </a:ext>
              </a:extLst>
            </p:cNvPr>
            <p:cNvSpPr/>
            <p:nvPr/>
          </p:nvSpPr>
          <p:spPr>
            <a:xfrm>
              <a:off x="1697489" y="3169681"/>
              <a:ext cx="1024638" cy="292668"/>
            </a:xfrm>
            <a:custGeom>
              <a:avLst/>
              <a:gdLst/>
              <a:ahLst/>
              <a:cxnLst/>
              <a:rect l="l" t="t" r="r" b="b"/>
              <a:pathLst>
                <a:path w="20404" h="5828" extrusionOk="0">
                  <a:moveTo>
                    <a:pt x="2664" y="0"/>
                  </a:moveTo>
                  <a:lnTo>
                    <a:pt x="2395" y="13"/>
                  </a:lnTo>
                  <a:lnTo>
                    <a:pt x="2126" y="51"/>
                  </a:lnTo>
                  <a:lnTo>
                    <a:pt x="1870" y="116"/>
                  </a:lnTo>
                  <a:lnTo>
                    <a:pt x="1627" y="205"/>
                  </a:lnTo>
                  <a:lnTo>
                    <a:pt x="1396" y="320"/>
                  </a:lnTo>
                  <a:lnTo>
                    <a:pt x="1179" y="449"/>
                  </a:lnTo>
                  <a:lnTo>
                    <a:pt x="974" y="602"/>
                  </a:lnTo>
                  <a:lnTo>
                    <a:pt x="782" y="782"/>
                  </a:lnTo>
                  <a:lnTo>
                    <a:pt x="615" y="961"/>
                  </a:lnTo>
                  <a:lnTo>
                    <a:pt x="461" y="1166"/>
                  </a:lnTo>
                  <a:lnTo>
                    <a:pt x="320" y="1383"/>
                  </a:lnTo>
                  <a:lnTo>
                    <a:pt x="205" y="1627"/>
                  </a:lnTo>
                  <a:lnTo>
                    <a:pt x="116" y="1870"/>
                  </a:lnTo>
                  <a:lnTo>
                    <a:pt x="52" y="2126"/>
                  </a:lnTo>
                  <a:lnTo>
                    <a:pt x="13" y="2383"/>
                  </a:lnTo>
                  <a:lnTo>
                    <a:pt x="0" y="2651"/>
                  </a:lnTo>
                  <a:lnTo>
                    <a:pt x="0" y="3164"/>
                  </a:lnTo>
                  <a:lnTo>
                    <a:pt x="13" y="3433"/>
                  </a:lnTo>
                  <a:lnTo>
                    <a:pt x="52" y="3702"/>
                  </a:lnTo>
                  <a:lnTo>
                    <a:pt x="116" y="3958"/>
                  </a:lnTo>
                  <a:lnTo>
                    <a:pt x="205" y="4201"/>
                  </a:lnTo>
                  <a:lnTo>
                    <a:pt x="320" y="4432"/>
                  </a:lnTo>
                  <a:lnTo>
                    <a:pt x="461" y="4649"/>
                  </a:lnTo>
                  <a:lnTo>
                    <a:pt x="615" y="4854"/>
                  </a:lnTo>
                  <a:lnTo>
                    <a:pt x="782" y="5047"/>
                  </a:lnTo>
                  <a:lnTo>
                    <a:pt x="974" y="5213"/>
                  </a:lnTo>
                  <a:lnTo>
                    <a:pt x="1179" y="5367"/>
                  </a:lnTo>
                  <a:lnTo>
                    <a:pt x="1396" y="5508"/>
                  </a:lnTo>
                  <a:lnTo>
                    <a:pt x="1627" y="5610"/>
                  </a:lnTo>
                  <a:lnTo>
                    <a:pt x="1870" y="5700"/>
                  </a:lnTo>
                  <a:lnTo>
                    <a:pt x="2126" y="5764"/>
                  </a:lnTo>
                  <a:lnTo>
                    <a:pt x="2395" y="5815"/>
                  </a:lnTo>
                  <a:lnTo>
                    <a:pt x="2664" y="5828"/>
                  </a:lnTo>
                  <a:lnTo>
                    <a:pt x="17739" y="5828"/>
                  </a:lnTo>
                  <a:lnTo>
                    <a:pt x="18008" y="5815"/>
                  </a:lnTo>
                  <a:lnTo>
                    <a:pt x="18277" y="5764"/>
                  </a:lnTo>
                  <a:lnTo>
                    <a:pt x="18533" y="5700"/>
                  </a:lnTo>
                  <a:lnTo>
                    <a:pt x="18777" y="5610"/>
                  </a:lnTo>
                  <a:lnTo>
                    <a:pt x="19007" y="5508"/>
                  </a:lnTo>
                  <a:lnTo>
                    <a:pt x="19225" y="5367"/>
                  </a:lnTo>
                  <a:lnTo>
                    <a:pt x="19430" y="5213"/>
                  </a:lnTo>
                  <a:lnTo>
                    <a:pt x="19622" y="5047"/>
                  </a:lnTo>
                  <a:lnTo>
                    <a:pt x="19788" y="4854"/>
                  </a:lnTo>
                  <a:lnTo>
                    <a:pt x="19942" y="4649"/>
                  </a:lnTo>
                  <a:lnTo>
                    <a:pt x="20070" y="4432"/>
                  </a:lnTo>
                  <a:lnTo>
                    <a:pt x="20185" y="4201"/>
                  </a:lnTo>
                  <a:lnTo>
                    <a:pt x="20275" y="3958"/>
                  </a:lnTo>
                  <a:lnTo>
                    <a:pt x="20339" y="3702"/>
                  </a:lnTo>
                  <a:lnTo>
                    <a:pt x="20378" y="3433"/>
                  </a:lnTo>
                  <a:lnTo>
                    <a:pt x="20403" y="3164"/>
                  </a:lnTo>
                  <a:lnTo>
                    <a:pt x="20403" y="2651"/>
                  </a:lnTo>
                  <a:lnTo>
                    <a:pt x="20378" y="2383"/>
                  </a:lnTo>
                  <a:lnTo>
                    <a:pt x="20339" y="2126"/>
                  </a:lnTo>
                  <a:lnTo>
                    <a:pt x="20275" y="1870"/>
                  </a:lnTo>
                  <a:lnTo>
                    <a:pt x="20185" y="1627"/>
                  </a:lnTo>
                  <a:lnTo>
                    <a:pt x="20070" y="1383"/>
                  </a:lnTo>
                  <a:lnTo>
                    <a:pt x="19942" y="1166"/>
                  </a:lnTo>
                  <a:lnTo>
                    <a:pt x="19788" y="961"/>
                  </a:lnTo>
                  <a:lnTo>
                    <a:pt x="19622" y="782"/>
                  </a:lnTo>
                  <a:lnTo>
                    <a:pt x="19430" y="602"/>
                  </a:lnTo>
                  <a:lnTo>
                    <a:pt x="19225" y="449"/>
                  </a:lnTo>
                  <a:lnTo>
                    <a:pt x="19007" y="320"/>
                  </a:lnTo>
                  <a:lnTo>
                    <a:pt x="18777" y="205"/>
                  </a:lnTo>
                  <a:lnTo>
                    <a:pt x="18533" y="116"/>
                  </a:lnTo>
                  <a:lnTo>
                    <a:pt x="18277" y="51"/>
                  </a:lnTo>
                  <a:lnTo>
                    <a:pt x="18008" y="13"/>
                  </a:lnTo>
                  <a:lnTo>
                    <a:pt x="177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2" name="Google Shape;1961;p38">
              <a:extLst>
                <a:ext uri="{FF2B5EF4-FFF2-40B4-BE49-F238E27FC236}">
                  <a16:creationId xmlns:a16="http://schemas.microsoft.com/office/drawing/2014/main" id="{9517526B-0D92-5F45-B2E9-BA02CECA34B0}"/>
                </a:ext>
              </a:extLst>
            </p:cNvPr>
            <p:cNvSpPr/>
            <p:nvPr/>
          </p:nvSpPr>
          <p:spPr>
            <a:xfrm>
              <a:off x="1751522" y="3224317"/>
              <a:ext cx="915917" cy="183394"/>
            </a:xfrm>
            <a:custGeom>
              <a:avLst/>
              <a:gdLst/>
              <a:ahLst/>
              <a:cxnLst/>
              <a:rect l="l" t="t" r="r" b="b"/>
              <a:pathLst>
                <a:path w="18239" h="3652" extrusionOk="0">
                  <a:moveTo>
                    <a:pt x="1640" y="1"/>
                  </a:moveTo>
                  <a:lnTo>
                    <a:pt x="1460" y="39"/>
                  </a:lnTo>
                  <a:lnTo>
                    <a:pt x="1281" y="78"/>
                  </a:lnTo>
                  <a:lnTo>
                    <a:pt x="1114" y="142"/>
                  </a:lnTo>
                  <a:lnTo>
                    <a:pt x="961" y="219"/>
                  </a:lnTo>
                  <a:lnTo>
                    <a:pt x="807" y="308"/>
                  </a:lnTo>
                  <a:lnTo>
                    <a:pt x="666" y="411"/>
                  </a:lnTo>
                  <a:lnTo>
                    <a:pt x="538" y="526"/>
                  </a:lnTo>
                  <a:lnTo>
                    <a:pt x="423" y="667"/>
                  </a:lnTo>
                  <a:lnTo>
                    <a:pt x="320" y="795"/>
                  </a:lnTo>
                  <a:lnTo>
                    <a:pt x="218" y="949"/>
                  </a:lnTo>
                  <a:lnTo>
                    <a:pt x="141" y="1115"/>
                  </a:lnTo>
                  <a:lnTo>
                    <a:pt x="90" y="1282"/>
                  </a:lnTo>
                  <a:lnTo>
                    <a:pt x="39" y="1448"/>
                  </a:lnTo>
                  <a:lnTo>
                    <a:pt x="13" y="1640"/>
                  </a:lnTo>
                  <a:lnTo>
                    <a:pt x="0" y="1820"/>
                  </a:lnTo>
                  <a:lnTo>
                    <a:pt x="13" y="2012"/>
                  </a:lnTo>
                  <a:lnTo>
                    <a:pt x="39" y="2191"/>
                  </a:lnTo>
                  <a:lnTo>
                    <a:pt x="90" y="2358"/>
                  </a:lnTo>
                  <a:lnTo>
                    <a:pt x="141" y="2537"/>
                  </a:lnTo>
                  <a:lnTo>
                    <a:pt x="218" y="2691"/>
                  </a:lnTo>
                  <a:lnTo>
                    <a:pt x="320" y="2844"/>
                  </a:lnTo>
                  <a:lnTo>
                    <a:pt x="423" y="2985"/>
                  </a:lnTo>
                  <a:lnTo>
                    <a:pt x="538" y="3113"/>
                  </a:lnTo>
                  <a:lnTo>
                    <a:pt x="666" y="3228"/>
                  </a:lnTo>
                  <a:lnTo>
                    <a:pt x="807" y="3331"/>
                  </a:lnTo>
                  <a:lnTo>
                    <a:pt x="961" y="3421"/>
                  </a:lnTo>
                  <a:lnTo>
                    <a:pt x="1114" y="3497"/>
                  </a:lnTo>
                  <a:lnTo>
                    <a:pt x="1281" y="3561"/>
                  </a:lnTo>
                  <a:lnTo>
                    <a:pt x="1460" y="3613"/>
                  </a:lnTo>
                  <a:lnTo>
                    <a:pt x="1640" y="3638"/>
                  </a:lnTo>
                  <a:lnTo>
                    <a:pt x="1832" y="3651"/>
                  </a:lnTo>
                  <a:lnTo>
                    <a:pt x="16420" y="3651"/>
                  </a:lnTo>
                  <a:lnTo>
                    <a:pt x="16612" y="3638"/>
                  </a:lnTo>
                  <a:lnTo>
                    <a:pt x="16791" y="3613"/>
                  </a:lnTo>
                  <a:lnTo>
                    <a:pt x="16958" y="3561"/>
                  </a:lnTo>
                  <a:lnTo>
                    <a:pt x="17124" y="3497"/>
                  </a:lnTo>
                  <a:lnTo>
                    <a:pt x="17291" y="3421"/>
                  </a:lnTo>
                  <a:lnTo>
                    <a:pt x="17444" y="3331"/>
                  </a:lnTo>
                  <a:lnTo>
                    <a:pt x="17585" y="3228"/>
                  </a:lnTo>
                  <a:lnTo>
                    <a:pt x="17713" y="3113"/>
                  </a:lnTo>
                  <a:lnTo>
                    <a:pt x="17829" y="2985"/>
                  </a:lnTo>
                  <a:lnTo>
                    <a:pt x="17931" y="2844"/>
                  </a:lnTo>
                  <a:lnTo>
                    <a:pt x="18021" y="2691"/>
                  </a:lnTo>
                  <a:lnTo>
                    <a:pt x="18098" y="2537"/>
                  </a:lnTo>
                  <a:lnTo>
                    <a:pt x="18162" y="2358"/>
                  </a:lnTo>
                  <a:lnTo>
                    <a:pt x="18213" y="2191"/>
                  </a:lnTo>
                  <a:lnTo>
                    <a:pt x="18239" y="2012"/>
                  </a:lnTo>
                  <a:lnTo>
                    <a:pt x="18239" y="1820"/>
                  </a:lnTo>
                  <a:lnTo>
                    <a:pt x="18239" y="1640"/>
                  </a:lnTo>
                  <a:lnTo>
                    <a:pt x="18213" y="1448"/>
                  </a:lnTo>
                  <a:lnTo>
                    <a:pt x="18162" y="1282"/>
                  </a:lnTo>
                  <a:lnTo>
                    <a:pt x="18098" y="1115"/>
                  </a:lnTo>
                  <a:lnTo>
                    <a:pt x="18021" y="949"/>
                  </a:lnTo>
                  <a:lnTo>
                    <a:pt x="17931" y="795"/>
                  </a:lnTo>
                  <a:lnTo>
                    <a:pt x="17829" y="667"/>
                  </a:lnTo>
                  <a:lnTo>
                    <a:pt x="17713" y="526"/>
                  </a:lnTo>
                  <a:lnTo>
                    <a:pt x="17585" y="411"/>
                  </a:lnTo>
                  <a:lnTo>
                    <a:pt x="17444" y="308"/>
                  </a:lnTo>
                  <a:lnTo>
                    <a:pt x="17291" y="219"/>
                  </a:lnTo>
                  <a:lnTo>
                    <a:pt x="17124" y="142"/>
                  </a:lnTo>
                  <a:lnTo>
                    <a:pt x="16958" y="78"/>
                  </a:lnTo>
                  <a:lnTo>
                    <a:pt x="16791" y="39"/>
                  </a:lnTo>
                  <a:lnTo>
                    <a:pt x="166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3" name="Google Shape;1962;p38">
              <a:extLst>
                <a:ext uri="{FF2B5EF4-FFF2-40B4-BE49-F238E27FC236}">
                  <a16:creationId xmlns:a16="http://schemas.microsoft.com/office/drawing/2014/main" id="{132CFABC-FCCA-5649-9CBF-55D1E42A625B}"/>
                </a:ext>
              </a:extLst>
            </p:cNvPr>
            <p:cNvSpPr/>
            <p:nvPr/>
          </p:nvSpPr>
          <p:spPr>
            <a:xfrm>
              <a:off x="2133571" y="3224317"/>
              <a:ext cx="152460" cy="183394"/>
            </a:xfrm>
            <a:custGeom>
              <a:avLst/>
              <a:gdLst/>
              <a:ahLst/>
              <a:cxnLst/>
              <a:rect l="l" t="t" r="r" b="b"/>
              <a:pathLst>
                <a:path w="3036" h="3652" extrusionOk="0">
                  <a:moveTo>
                    <a:pt x="0" y="1"/>
                  </a:moveTo>
                  <a:lnTo>
                    <a:pt x="0" y="3651"/>
                  </a:lnTo>
                  <a:lnTo>
                    <a:pt x="3035" y="3651"/>
                  </a:lnTo>
                  <a:lnTo>
                    <a:pt x="303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4" name="Google Shape;1963;p38">
              <a:extLst>
                <a:ext uri="{FF2B5EF4-FFF2-40B4-BE49-F238E27FC236}">
                  <a16:creationId xmlns:a16="http://schemas.microsoft.com/office/drawing/2014/main" id="{BCA7893F-79F5-1B45-998B-51AA05DBA204}"/>
                </a:ext>
              </a:extLst>
            </p:cNvPr>
            <p:cNvSpPr/>
            <p:nvPr/>
          </p:nvSpPr>
          <p:spPr>
            <a:xfrm>
              <a:off x="1828053" y="3224317"/>
              <a:ext cx="152460" cy="183394"/>
            </a:xfrm>
            <a:custGeom>
              <a:avLst/>
              <a:gdLst/>
              <a:ahLst/>
              <a:cxnLst/>
              <a:rect l="l" t="t" r="r" b="b"/>
              <a:pathLst>
                <a:path w="3036" h="3652" extrusionOk="0">
                  <a:moveTo>
                    <a:pt x="0" y="1"/>
                  </a:moveTo>
                  <a:lnTo>
                    <a:pt x="0" y="3651"/>
                  </a:lnTo>
                  <a:lnTo>
                    <a:pt x="3036" y="3651"/>
                  </a:lnTo>
                  <a:lnTo>
                    <a:pt x="303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5" name="Google Shape;1964;p38">
              <a:extLst>
                <a:ext uri="{FF2B5EF4-FFF2-40B4-BE49-F238E27FC236}">
                  <a16:creationId xmlns:a16="http://schemas.microsoft.com/office/drawing/2014/main" id="{1061B00F-C20B-484C-A2C2-2FB23C5F295D}"/>
                </a:ext>
              </a:extLst>
            </p:cNvPr>
            <p:cNvSpPr/>
            <p:nvPr/>
          </p:nvSpPr>
          <p:spPr>
            <a:xfrm>
              <a:off x="2438386" y="3224317"/>
              <a:ext cx="153163" cy="183394"/>
            </a:xfrm>
            <a:custGeom>
              <a:avLst/>
              <a:gdLst/>
              <a:ahLst/>
              <a:cxnLst/>
              <a:rect l="l" t="t" r="r" b="b"/>
              <a:pathLst>
                <a:path w="3050" h="3652" extrusionOk="0">
                  <a:moveTo>
                    <a:pt x="1" y="1"/>
                  </a:moveTo>
                  <a:lnTo>
                    <a:pt x="1" y="3651"/>
                  </a:lnTo>
                  <a:lnTo>
                    <a:pt x="3049" y="3651"/>
                  </a:lnTo>
                  <a:lnTo>
                    <a:pt x="304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6" name="Google Shape;1965;p38">
              <a:extLst>
                <a:ext uri="{FF2B5EF4-FFF2-40B4-BE49-F238E27FC236}">
                  <a16:creationId xmlns:a16="http://schemas.microsoft.com/office/drawing/2014/main" id="{BE28C97D-7161-D24A-9E56-0D4E6809B93A}"/>
                </a:ext>
              </a:extLst>
            </p:cNvPr>
            <p:cNvSpPr/>
            <p:nvPr/>
          </p:nvSpPr>
          <p:spPr>
            <a:xfrm>
              <a:off x="1904583" y="3672000"/>
              <a:ext cx="610444" cy="83010"/>
            </a:xfrm>
            <a:custGeom>
              <a:avLst/>
              <a:gdLst/>
              <a:ahLst/>
              <a:cxnLst/>
              <a:rect l="l" t="t" r="r" b="b"/>
              <a:pathLst>
                <a:path w="12156" h="1653" extrusionOk="0">
                  <a:moveTo>
                    <a:pt x="0" y="0"/>
                  </a:moveTo>
                  <a:lnTo>
                    <a:pt x="0" y="167"/>
                  </a:lnTo>
                  <a:lnTo>
                    <a:pt x="26" y="333"/>
                  </a:lnTo>
                  <a:lnTo>
                    <a:pt x="64" y="487"/>
                  </a:lnTo>
                  <a:lnTo>
                    <a:pt x="128" y="641"/>
                  </a:lnTo>
                  <a:lnTo>
                    <a:pt x="193" y="781"/>
                  </a:lnTo>
                  <a:lnTo>
                    <a:pt x="269" y="922"/>
                  </a:lnTo>
                  <a:lnTo>
                    <a:pt x="372" y="1050"/>
                  </a:lnTo>
                  <a:lnTo>
                    <a:pt x="474" y="1166"/>
                  </a:lnTo>
                  <a:lnTo>
                    <a:pt x="590" y="1268"/>
                  </a:lnTo>
                  <a:lnTo>
                    <a:pt x="718" y="1371"/>
                  </a:lnTo>
                  <a:lnTo>
                    <a:pt x="859" y="1447"/>
                  </a:lnTo>
                  <a:lnTo>
                    <a:pt x="999" y="1512"/>
                  </a:lnTo>
                  <a:lnTo>
                    <a:pt x="1153" y="1576"/>
                  </a:lnTo>
                  <a:lnTo>
                    <a:pt x="1307" y="1614"/>
                  </a:lnTo>
                  <a:lnTo>
                    <a:pt x="1473" y="1640"/>
                  </a:lnTo>
                  <a:lnTo>
                    <a:pt x="1640" y="1652"/>
                  </a:lnTo>
                  <a:lnTo>
                    <a:pt x="10516" y="1652"/>
                  </a:lnTo>
                  <a:lnTo>
                    <a:pt x="10682" y="1640"/>
                  </a:lnTo>
                  <a:lnTo>
                    <a:pt x="10849" y="1614"/>
                  </a:lnTo>
                  <a:lnTo>
                    <a:pt x="11002" y="1576"/>
                  </a:lnTo>
                  <a:lnTo>
                    <a:pt x="11156" y="1512"/>
                  </a:lnTo>
                  <a:lnTo>
                    <a:pt x="11297" y="1447"/>
                  </a:lnTo>
                  <a:lnTo>
                    <a:pt x="11438" y="1371"/>
                  </a:lnTo>
                  <a:lnTo>
                    <a:pt x="11553" y="1268"/>
                  </a:lnTo>
                  <a:lnTo>
                    <a:pt x="11681" y="1166"/>
                  </a:lnTo>
                  <a:lnTo>
                    <a:pt x="11784" y="1050"/>
                  </a:lnTo>
                  <a:lnTo>
                    <a:pt x="11873" y="922"/>
                  </a:lnTo>
                  <a:lnTo>
                    <a:pt x="11963" y="781"/>
                  </a:lnTo>
                  <a:lnTo>
                    <a:pt x="12027" y="641"/>
                  </a:lnTo>
                  <a:lnTo>
                    <a:pt x="12078" y="487"/>
                  </a:lnTo>
                  <a:lnTo>
                    <a:pt x="12117" y="333"/>
                  </a:lnTo>
                  <a:lnTo>
                    <a:pt x="12142" y="167"/>
                  </a:lnTo>
                  <a:lnTo>
                    <a:pt x="121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7" name="Google Shape;1966;p38">
              <a:extLst>
                <a:ext uri="{FF2B5EF4-FFF2-40B4-BE49-F238E27FC236}">
                  <a16:creationId xmlns:a16="http://schemas.microsoft.com/office/drawing/2014/main" id="{3B0A26A1-274A-0043-84E3-6A6E9072C6C5}"/>
                </a:ext>
              </a:extLst>
            </p:cNvPr>
            <p:cNvSpPr/>
            <p:nvPr/>
          </p:nvSpPr>
          <p:spPr>
            <a:xfrm>
              <a:off x="2034494" y="3754958"/>
              <a:ext cx="350568" cy="274690"/>
            </a:xfrm>
            <a:custGeom>
              <a:avLst/>
              <a:gdLst/>
              <a:ahLst/>
              <a:cxnLst/>
              <a:rect l="l" t="t" r="r" b="b"/>
              <a:pathLst>
                <a:path w="6981" h="5470" extrusionOk="0">
                  <a:moveTo>
                    <a:pt x="1" y="0"/>
                  </a:moveTo>
                  <a:lnTo>
                    <a:pt x="1" y="5469"/>
                  </a:lnTo>
                  <a:lnTo>
                    <a:pt x="6981" y="5469"/>
                  </a:lnTo>
                  <a:lnTo>
                    <a:pt x="6981"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8" name="Google Shape;1967;p38">
              <a:extLst>
                <a:ext uri="{FF2B5EF4-FFF2-40B4-BE49-F238E27FC236}">
                  <a16:creationId xmlns:a16="http://schemas.microsoft.com/office/drawing/2014/main" id="{0A5207E7-9CA6-2040-854F-19C1D5B9ACE4}"/>
                </a:ext>
              </a:extLst>
            </p:cNvPr>
            <p:cNvSpPr/>
            <p:nvPr/>
          </p:nvSpPr>
          <p:spPr>
            <a:xfrm>
              <a:off x="2034494" y="3846302"/>
              <a:ext cx="350568" cy="91346"/>
            </a:xfrm>
            <a:custGeom>
              <a:avLst/>
              <a:gdLst/>
              <a:ahLst/>
              <a:cxnLst/>
              <a:rect l="l" t="t" r="r" b="b"/>
              <a:pathLst>
                <a:path w="6981" h="1819" extrusionOk="0">
                  <a:moveTo>
                    <a:pt x="1" y="0"/>
                  </a:moveTo>
                  <a:lnTo>
                    <a:pt x="1" y="1819"/>
                  </a:lnTo>
                  <a:lnTo>
                    <a:pt x="6981" y="1819"/>
                  </a:lnTo>
                  <a:lnTo>
                    <a:pt x="69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9" name="Google Shape;1968;p38">
              <a:extLst>
                <a:ext uri="{FF2B5EF4-FFF2-40B4-BE49-F238E27FC236}">
                  <a16:creationId xmlns:a16="http://schemas.microsoft.com/office/drawing/2014/main" id="{09634341-DFC6-D043-8E09-B4352952BCCD}"/>
                </a:ext>
              </a:extLst>
            </p:cNvPr>
            <p:cNvSpPr/>
            <p:nvPr/>
          </p:nvSpPr>
          <p:spPr>
            <a:xfrm>
              <a:off x="1226658" y="4029593"/>
              <a:ext cx="1965613" cy="702392"/>
            </a:xfrm>
            <a:custGeom>
              <a:avLst/>
              <a:gdLst/>
              <a:ahLst/>
              <a:cxnLst/>
              <a:rect l="l" t="t" r="r" b="b"/>
              <a:pathLst>
                <a:path w="39142" h="13987" extrusionOk="0">
                  <a:moveTo>
                    <a:pt x="6097" y="0"/>
                  </a:moveTo>
                  <a:lnTo>
                    <a:pt x="5764" y="26"/>
                  </a:lnTo>
                  <a:lnTo>
                    <a:pt x="5444" y="77"/>
                  </a:lnTo>
                  <a:lnTo>
                    <a:pt x="5137" y="128"/>
                  </a:lnTo>
                  <a:lnTo>
                    <a:pt x="4817" y="205"/>
                  </a:lnTo>
                  <a:lnTo>
                    <a:pt x="4522" y="282"/>
                  </a:lnTo>
                  <a:lnTo>
                    <a:pt x="4215" y="385"/>
                  </a:lnTo>
                  <a:lnTo>
                    <a:pt x="3933" y="500"/>
                  </a:lnTo>
                  <a:lnTo>
                    <a:pt x="3638" y="628"/>
                  </a:lnTo>
                  <a:lnTo>
                    <a:pt x="3369" y="769"/>
                  </a:lnTo>
                  <a:lnTo>
                    <a:pt x="3100" y="923"/>
                  </a:lnTo>
                  <a:lnTo>
                    <a:pt x="2831" y="1089"/>
                  </a:lnTo>
                  <a:lnTo>
                    <a:pt x="2588" y="1268"/>
                  </a:lnTo>
                  <a:lnTo>
                    <a:pt x="2345" y="1460"/>
                  </a:lnTo>
                  <a:lnTo>
                    <a:pt x="2114" y="1665"/>
                  </a:lnTo>
                  <a:lnTo>
                    <a:pt x="1884" y="1883"/>
                  </a:lnTo>
                  <a:lnTo>
                    <a:pt x="1679" y="2101"/>
                  </a:lnTo>
                  <a:lnTo>
                    <a:pt x="1474" y="2331"/>
                  </a:lnTo>
                  <a:lnTo>
                    <a:pt x="1282" y="2575"/>
                  </a:lnTo>
                  <a:lnTo>
                    <a:pt x="1102" y="2831"/>
                  </a:lnTo>
                  <a:lnTo>
                    <a:pt x="936" y="3087"/>
                  </a:lnTo>
                  <a:lnTo>
                    <a:pt x="782" y="3356"/>
                  </a:lnTo>
                  <a:lnTo>
                    <a:pt x="641" y="3638"/>
                  </a:lnTo>
                  <a:lnTo>
                    <a:pt x="513" y="3920"/>
                  </a:lnTo>
                  <a:lnTo>
                    <a:pt x="398" y="4214"/>
                  </a:lnTo>
                  <a:lnTo>
                    <a:pt x="296" y="4509"/>
                  </a:lnTo>
                  <a:lnTo>
                    <a:pt x="206" y="4816"/>
                  </a:lnTo>
                  <a:lnTo>
                    <a:pt x="129" y="5124"/>
                  </a:lnTo>
                  <a:lnTo>
                    <a:pt x="78" y="5444"/>
                  </a:lnTo>
                  <a:lnTo>
                    <a:pt x="39" y="5764"/>
                  </a:lnTo>
                  <a:lnTo>
                    <a:pt x="14" y="6084"/>
                  </a:lnTo>
                  <a:lnTo>
                    <a:pt x="1" y="6417"/>
                  </a:lnTo>
                  <a:lnTo>
                    <a:pt x="1" y="13987"/>
                  </a:lnTo>
                  <a:lnTo>
                    <a:pt x="39142" y="13987"/>
                  </a:lnTo>
                  <a:lnTo>
                    <a:pt x="39142" y="6417"/>
                  </a:lnTo>
                  <a:lnTo>
                    <a:pt x="39142" y="6084"/>
                  </a:lnTo>
                  <a:lnTo>
                    <a:pt x="39116" y="5764"/>
                  </a:lnTo>
                  <a:lnTo>
                    <a:pt x="39078" y="5444"/>
                  </a:lnTo>
                  <a:lnTo>
                    <a:pt x="39014" y="5124"/>
                  </a:lnTo>
                  <a:lnTo>
                    <a:pt x="38950" y="4816"/>
                  </a:lnTo>
                  <a:lnTo>
                    <a:pt x="38860" y="4509"/>
                  </a:lnTo>
                  <a:lnTo>
                    <a:pt x="38758" y="4214"/>
                  </a:lnTo>
                  <a:lnTo>
                    <a:pt x="38642" y="3920"/>
                  </a:lnTo>
                  <a:lnTo>
                    <a:pt x="38514" y="3638"/>
                  </a:lnTo>
                  <a:lnTo>
                    <a:pt x="38373" y="3356"/>
                  </a:lnTo>
                  <a:lnTo>
                    <a:pt x="38220" y="3087"/>
                  </a:lnTo>
                  <a:lnTo>
                    <a:pt x="38053" y="2831"/>
                  </a:lnTo>
                  <a:lnTo>
                    <a:pt x="37874" y="2575"/>
                  </a:lnTo>
                  <a:lnTo>
                    <a:pt x="37682" y="2331"/>
                  </a:lnTo>
                  <a:lnTo>
                    <a:pt x="37477" y="2101"/>
                  </a:lnTo>
                  <a:lnTo>
                    <a:pt x="37272" y="1883"/>
                  </a:lnTo>
                  <a:lnTo>
                    <a:pt x="37041" y="1665"/>
                  </a:lnTo>
                  <a:lnTo>
                    <a:pt x="36811" y="1460"/>
                  </a:lnTo>
                  <a:lnTo>
                    <a:pt x="36567" y="1268"/>
                  </a:lnTo>
                  <a:lnTo>
                    <a:pt x="36311" y="1089"/>
                  </a:lnTo>
                  <a:lnTo>
                    <a:pt x="36055" y="923"/>
                  </a:lnTo>
                  <a:lnTo>
                    <a:pt x="35786" y="769"/>
                  </a:lnTo>
                  <a:lnTo>
                    <a:pt x="35504" y="628"/>
                  </a:lnTo>
                  <a:lnTo>
                    <a:pt x="35223" y="500"/>
                  </a:lnTo>
                  <a:lnTo>
                    <a:pt x="34928" y="385"/>
                  </a:lnTo>
                  <a:lnTo>
                    <a:pt x="34633" y="282"/>
                  </a:lnTo>
                  <a:lnTo>
                    <a:pt x="34326" y="205"/>
                  </a:lnTo>
                  <a:lnTo>
                    <a:pt x="34019" y="128"/>
                  </a:lnTo>
                  <a:lnTo>
                    <a:pt x="33698" y="77"/>
                  </a:lnTo>
                  <a:lnTo>
                    <a:pt x="33378" y="26"/>
                  </a:lnTo>
                  <a:lnTo>
                    <a:pt x="33058"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grpSp>
      <p:grpSp>
        <p:nvGrpSpPr>
          <p:cNvPr id="62" name="Google Shape;912;p25">
            <a:extLst>
              <a:ext uri="{FF2B5EF4-FFF2-40B4-BE49-F238E27FC236}">
                <a16:creationId xmlns:a16="http://schemas.microsoft.com/office/drawing/2014/main" id="{4E1958A1-6E5F-FF42-83C9-7350E749DEC4}"/>
              </a:ext>
            </a:extLst>
          </p:cNvPr>
          <p:cNvGrpSpPr/>
          <p:nvPr/>
        </p:nvGrpSpPr>
        <p:grpSpPr>
          <a:xfrm>
            <a:off x="619237" y="968585"/>
            <a:ext cx="2011059" cy="1391305"/>
            <a:chOff x="1671958" y="3206676"/>
            <a:chExt cx="2011059" cy="1391305"/>
          </a:xfrm>
        </p:grpSpPr>
        <p:sp>
          <p:nvSpPr>
            <p:cNvPr id="63" name="Google Shape;913;p25">
              <a:extLst>
                <a:ext uri="{FF2B5EF4-FFF2-40B4-BE49-F238E27FC236}">
                  <a16:creationId xmlns:a16="http://schemas.microsoft.com/office/drawing/2014/main" id="{4FC08FCE-5C4D-8F49-A980-1EBFB20EAB77}"/>
                </a:ext>
              </a:extLst>
            </p:cNvPr>
            <p:cNvSpPr/>
            <p:nvPr/>
          </p:nvSpPr>
          <p:spPr>
            <a:xfrm>
              <a:off x="1671958" y="3206676"/>
              <a:ext cx="2011059" cy="770835"/>
            </a:xfrm>
            <a:prstGeom prst="roundRect">
              <a:avLst>
                <a:gd name="adj" fmla="val 36313"/>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Does anyone have any questions?</a:t>
              </a:r>
              <a:endParaRPr dirty="0">
                <a:solidFill>
                  <a:schemeClr val="lt1"/>
                </a:solidFill>
              </a:endParaRPr>
            </a:p>
          </p:txBody>
        </p:sp>
        <p:sp>
          <p:nvSpPr>
            <p:cNvPr id="64" name="Google Shape;914;p25">
              <a:extLst>
                <a:ext uri="{FF2B5EF4-FFF2-40B4-BE49-F238E27FC236}">
                  <a16:creationId xmlns:a16="http://schemas.microsoft.com/office/drawing/2014/main" id="{AEB98A4A-C532-4249-AF16-96EB53E29831}"/>
                </a:ext>
              </a:extLst>
            </p:cNvPr>
            <p:cNvSpPr txBox="1"/>
            <p:nvPr/>
          </p:nvSpPr>
          <p:spPr>
            <a:xfrm>
              <a:off x="1671958" y="3992581"/>
              <a:ext cx="1677642"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Phone: </a:t>
              </a:r>
            </a:p>
            <a:p>
              <a:pPr marL="0" lvl="0" indent="0" algn="l" rtl="0">
                <a:spcBef>
                  <a:spcPts val="0"/>
                </a:spcBef>
                <a:spcAft>
                  <a:spcPts val="0"/>
                </a:spcAft>
                <a:buNone/>
              </a:pPr>
              <a:r>
                <a:rPr lang="en" sz="1600" dirty="0">
                  <a:latin typeface="Fira Sans Extra Condensed"/>
                  <a:ea typeface="Fira Sans Extra Condensed"/>
                  <a:cs typeface="Fira Sans Extra Condensed"/>
                  <a:sym typeface="Fira Sans Extra Condensed"/>
                </a:rPr>
                <a:t>(438) 391-9106</a:t>
              </a:r>
              <a:endParaRPr sz="1600" dirty="0">
                <a:solidFill>
                  <a:srgbClr val="000000"/>
                </a:solidFill>
                <a:latin typeface="Fira Sans Extra Condensed"/>
                <a:ea typeface="Fira Sans Extra Condensed"/>
                <a:cs typeface="Fira Sans Extra Condensed"/>
                <a:sym typeface="Fira Sans Extra Condensed"/>
              </a:endParaRPr>
            </a:p>
          </p:txBody>
        </p:sp>
      </p:grpSp>
      <p:sp>
        <p:nvSpPr>
          <p:cNvPr id="68" name="Google Shape;914;p25">
            <a:extLst>
              <a:ext uri="{FF2B5EF4-FFF2-40B4-BE49-F238E27FC236}">
                <a16:creationId xmlns:a16="http://schemas.microsoft.com/office/drawing/2014/main" id="{70C74A8E-0928-134F-8647-82CDD9F4EE74}"/>
              </a:ext>
            </a:extLst>
          </p:cNvPr>
          <p:cNvSpPr txBox="1"/>
          <p:nvPr/>
        </p:nvSpPr>
        <p:spPr>
          <a:xfrm>
            <a:off x="591352" y="2512296"/>
            <a:ext cx="2143635"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Email: </a:t>
            </a:r>
          </a:p>
          <a:p>
            <a:pPr lvl="0"/>
            <a:r>
              <a:rPr lang="en-CA" sz="1600" dirty="0">
                <a:latin typeface="Fira Sans Extra Condensed"/>
                <a:ea typeface="Fira Sans Extra Condensed"/>
                <a:cs typeface="Fira Sans Extra Condensed"/>
                <a:sym typeface="Fira Sans Extra Condensed"/>
                <a:hlinkClick r:id="rId2"/>
              </a:rPr>
              <a:t>siva.sri14@hotmail.com</a:t>
            </a:r>
            <a:endParaRPr lang="en-CA" sz="1600" dirty="0">
              <a:latin typeface="Fira Sans Extra Condensed"/>
              <a:ea typeface="Fira Sans Extra Condensed"/>
              <a:cs typeface="Fira Sans Extra Condensed"/>
              <a:sym typeface="Fira Sans Extra Condensed"/>
            </a:endParaRPr>
          </a:p>
          <a:p>
            <a:pPr lvl="0"/>
            <a:r>
              <a:rPr lang="en-CA" sz="1600" dirty="0">
                <a:latin typeface="Fira Sans Extra Condensed"/>
                <a:ea typeface="Fira Sans Extra Condensed"/>
                <a:cs typeface="Fira Sans Extra Condensed"/>
                <a:sym typeface="Fira Sans Extra Condensed"/>
              </a:rPr>
              <a:t>hello@codeu.ca</a:t>
            </a:r>
          </a:p>
        </p:txBody>
      </p:sp>
      <p:sp>
        <p:nvSpPr>
          <p:cNvPr id="69" name="Google Shape;911;p25">
            <a:extLst>
              <a:ext uri="{FF2B5EF4-FFF2-40B4-BE49-F238E27FC236}">
                <a16:creationId xmlns:a16="http://schemas.microsoft.com/office/drawing/2014/main" id="{9502B102-F84C-8B40-89D4-EB0D5B899F18}"/>
              </a:ext>
            </a:extLst>
          </p:cNvPr>
          <p:cNvSpPr/>
          <p:nvPr/>
        </p:nvSpPr>
        <p:spPr>
          <a:xfrm>
            <a:off x="5821138" y="1159329"/>
            <a:ext cx="2159491" cy="1663943"/>
          </a:xfrm>
          <a:prstGeom prst="roundRect">
            <a:avLst>
              <a:gd name="adj" fmla="val 1521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13;p25">
            <a:extLst>
              <a:ext uri="{FF2B5EF4-FFF2-40B4-BE49-F238E27FC236}">
                <a16:creationId xmlns:a16="http://schemas.microsoft.com/office/drawing/2014/main" id="{AEE5F2BF-C485-9346-AC2F-AD3B43F34F59}"/>
              </a:ext>
            </a:extLst>
          </p:cNvPr>
          <p:cNvSpPr/>
          <p:nvPr/>
        </p:nvSpPr>
        <p:spPr>
          <a:xfrm>
            <a:off x="5976882" y="1369178"/>
            <a:ext cx="2353437" cy="295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Next class: class 11!</a:t>
            </a:r>
            <a:endParaRPr dirty="0">
              <a:solidFill>
                <a:schemeClr val="lt1"/>
              </a:solidFill>
            </a:endParaRPr>
          </a:p>
        </p:txBody>
      </p:sp>
      <p:grpSp>
        <p:nvGrpSpPr>
          <p:cNvPr id="50" name="Google Shape;594;p21">
            <a:extLst>
              <a:ext uri="{FF2B5EF4-FFF2-40B4-BE49-F238E27FC236}">
                <a16:creationId xmlns:a16="http://schemas.microsoft.com/office/drawing/2014/main" id="{48368BE1-E07F-4148-ABFF-730C16FB4F9D}"/>
              </a:ext>
            </a:extLst>
          </p:cNvPr>
          <p:cNvGrpSpPr/>
          <p:nvPr/>
        </p:nvGrpSpPr>
        <p:grpSpPr>
          <a:xfrm>
            <a:off x="7519949" y="2381689"/>
            <a:ext cx="1507818" cy="2482292"/>
            <a:chOff x="4572000" y="1208850"/>
            <a:chExt cx="1885951" cy="3523124"/>
          </a:xfrm>
        </p:grpSpPr>
        <p:sp>
          <p:nvSpPr>
            <p:cNvPr id="51" name="Google Shape;595;p21">
              <a:extLst>
                <a:ext uri="{FF2B5EF4-FFF2-40B4-BE49-F238E27FC236}">
                  <a16:creationId xmlns:a16="http://schemas.microsoft.com/office/drawing/2014/main" id="{CF8D0FF9-4E35-7D46-99C6-E09C363FF8A5}"/>
                </a:ext>
              </a:extLst>
            </p:cNvPr>
            <p:cNvSpPr/>
            <p:nvPr/>
          </p:nvSpPr>
          <p:spPr>
            <a:xfrm>
              <a:off x="5987719" y="3093832"/>
              <a:ext cx="119074" cy="819540"/>
            </a:xfrm>
            <a:custGeom>
              <a:avLst/>
              <a:gdLst/>
              <a:ahLst/>
              <a:cxnLst/>
              <a:rect l="l" t="t" r="r" b="b"/>
              <a:pathLst>
                <a:path w="3672" h="25273" extrusionOk="0">
                  <a:moveTo>
                    <a:pt x="313" y="0"/>
                  </a:moveTo>
                  <a:lnTo>
                    <a:pt x="0" y="25230"/>
                  </a:lnTo>
                  <a:lnTo>
                    <a:pt x="3344" y="25273"/>
                  </a:lnTo>
                  <a:lnTo>
                    <a:pt x="3672" y="43"/>
                  </a:lnTo>
                  <a:lnTo>
                    <a:pt x="313"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96;p21">
              <a:extLst>
                <a:ext uri="{FF2B5EF4-FFF2-40B4-BE49-F238E27FC236}">
                  <a16:creationId xmlns:a16="http://schemas.microsoft.com/office/drawing/2014/main" id="{75B4ADAE-8BC1-C243-9CA5-01E81DF65BC1}"/>
                </a:ext>
              </a:extLst>
            </p:cNvPr>
            <p:cNvSpPr/>
            <p:nvPr/>
          </p:nvSpPr>
          <p:spPr>
            <a:xfrm>
              <a:off x="5803596" y="3038900"/>
              <a:ext cx="120014" cy="872170"/>
            </a:xfrm>
            <a:custGeom>
              <a:avLst/>
              <a:gdLst/>
              <a:ahLst/>
              <a:cxnLst/>
              <a:rect l="l" t="t" r="r" b="b"/>
              <a:pathLst>
                <a:path w="3701" h="26896" extrusionOk="0">
                  <a:moveTo>
                    <a:pt x="342" y="1"/>
                  </a:moveTo>
                  <a:lnTo>
                    <a:pt x="1" y="26853"/>
                  </a:lnTo>
                  <a:lnTo>
                    <a:pt x="3359" y="26895"/>
                  </a:lnTo>
                  <a:lnTo>
                    <a:pt x="3700" y="44"/>
                  </a:lnTo>
                  <a:lnTo>
                    <a:pt x="342"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97;p21">
              <a:extLst>
                <a:ext uri="{FF2B5EF4-FFF2-40B4-BE49-F238E27FC236}">
                  <a16:creationId xmlns:a16="http://schemas.microsoft.com/office/drawing/2014/main" id="{38BE6B9A-D551-4748-B34E-B24B586CD966}"/>
                </a:ext>
              </a:extLst>
            </p:cNvPr>
            <p:cNvSpPr/>
            <p:nvPr/>
          </p:nvSpPr>
          <p:spPr>
            <a:xfrm>
              <a:off x="5669768" y="2404422"/>
              <a:ext cx="257053" cy="311045"/>
            </a:xfrm>
            <a:custGeom>
              <a:avLst/>
              <a:gdLst/>
              <a:ahLst/>
              <a:cxnLst/>
              <a:rect l="l" t="t" r="r" b="b"/>
              <a:pathLst>
                <a:path w="7927" h="9592" extrusionOk="0">
                  <a:moveTo>
                    <a:pt x="2804" y="1"/>
                  </a:moveTo>
                  <a:lnTo>
                    <a:pt x="1" y="1851"/>
                  </a:lnTo>
                  <a:lnTo>
                    <a:pt x="5124" y="9592"/>
                  </a:lnTo>
                  <a:lnTo>
                    <a:pt x="7927" y="7742"/>
                  </a:lnTo>
                  <a:lnTo>
                    <a:pt x="2804"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98;p21">
              <a:extLst>
                <a:ext uri="{FF2B5EF4-FFF2-40B4-BE49-F238E27FC236}">
                  <a16:creationId xmlns:a16="http://schemas.microsoft.com/office/drawing/2014/main" id="{D03A70B6-D867-9C4D-BD58-D4A095E64100}"/>
                </a:ext>
              </a:extLst>
            </p:cNvPr>
            <p:cNvSpPr/>
            <p:nvPr/>
          </p:nvSpPr>
          <p:spPr>
            <a:xfrm>
              <a:off x="5505976" y="2490258"/>
              <a:ext cx="267203" cy="326739"/>
            </a:xfrm>
            <a:custGeom>
              <a:avLst/>
              <a:gdLst/>
              <a:ahLst/>
              <a:cxnLst/>
              <a:rect l="l" t="t" r="r" b="b"/>
              <a:pathLst>
                <a:path w="8240" h="10076" extrusionOk="0">
                  <a:moveTo>
                    <a:pt x="2789" y="1"/>
                  </a:moveTo>
                  <a:lnTo>
                    <a:pt x="0" y="1850"/>
                  </a:lnTo>
                  <a:lnTo>
                    <a:pt x="5436" y="10075"/>
                  </a:lnTo>
                  <a:lnTo>
                    <a:pt x="8239" y="8225"/>
                  </a:lnTo>
                  <a:lnTo>
                    <a:pt x="2789"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99;p21">
              <a:extLst>
                <a:ext uri="{FF2B5EF4-FFF2-40B4-BE49-F238E27FC236}">
                  <a16:creationId xmlns:a16="http://schemas.microsoft.com/office/drawing/2014/main" id="{1319C074-26AB-3441-AEC6-A98C98B0BDFB}"/>
                </a:ext>
              </a:extLst>
            </p:cNvPr>
            <p:cNvSpPr/>
            <p:nvPr/>
          </p:nvSpPr>
          <p:spPr>
            <a:xfrm>
              <a:off x="5247562" y="2038055"/>
              <a:ext cx="546825" cy="546825"/>
            </a:xfrm>
            <a:custGeom>
              <a:avLst/>
              <a:gdLst/>
              <a:ahLst/>
              <a:cxnLst/>
              <a:rect l="l" t="t" r="r" b="b"/>
              <a:pathLst>
                <a:path w="16863" h="16863" extrusionOk="0">
                  <a:moveTo>
                    <a:pt x="8510" y="0"/>
                  </a:moveTo>
                  <a:lnTo>
                    <a:pt x="8097" y="14"/>
                  </a:lnTo>
                  <a:lnTo>
                    <a:pt x="7699" y="29"/>
                  </a:lnTo>
                  <a:lnTo>
                    <a:pt x="7286" y="86"/>
                  </a:lnTo>
                  <a:lnTo>
                    <a:pt x="6888" y="142"/>
                  </a:lnTo>
                  <a:lnTo>
                    <a:pt x="6489" y="228"/>
                  </a:lnTo>
                  <a:lnTo>
                    <a:pt x="6091" y="327"/>
                  </a:lnTo>
                  <a:lnTo>
                    <a:pt x="5692" y="456"/>
                  </a:lnTo>
                  <a:lnTo>
                    <a:pt x="5294" y="612"/>
                  </a:lnTo>
                  <a:lnTo>
                    <a:pt x="4910" y="769"/>
                  </a:lnTo>
                  <a:lnTo>
                    <a:pt x="4526" y="968"/>
                  </a:lnTo>
                  <a:lnTo>
                    <a:pt x="4156" y="1167"/>
                  </a:lnTo>
                  <a:lnTo>
                    <a:pt x="3786" y="1395"/>
                  </a:lnTo>
                  <a:lnTo>
                    <a:pt x="3430" y="1651"/>
                  </a:lnTo>
                  <a:lnTo>
                    <a:pt x="3088" y="1907"/>
                  </a:lnTo>
                  <a:lnTo>
                    <a:pt x="2775" y="2192"/>
                  </a:lnTo>
                  <a:lnTo>
                    <a:pt x="2462" y="2476"/>
                  </a:lnTo>
                  <a:lnTo>
                    <a:pt x="2178" y="2789"/>
                  </a:lnTo>
                  <a:lnTo>
                    <a:pt x="1907" y="3102"/>
                  </a:lnTo>
                  <a:lnTo>
                    <a:pt x="1651" y="3430"/>
                  </a:lnTo>
                  <a:lnTo>
                    <a:pt x="1409" y="3757"/>
                  </a:lnTo>
                  <a:lnTo>
                    <a:pt x="1196" y="4113"/>
                  </a:lnTo>
                  <a:lnTo>
                    <a:pt x="997" y="4468"/>
                  </a:lnTo>
                  <a:lnTo>
                    <a:pt x="812" y="4824"/>
                  </a:lnTo>
                  <a:lnTo>
                    <a:pt x="655" y="5194"/>
                  </a:lnTo>
                  <a:lnTo>
                    <a:pt x="499" y="5578"/>
                  </a:lnTo>
                  <a:lnTo>
                    <a:pt x="370" y="5963"/>
                  </a:lnTo>
                  <a:lnTo>
                    <a:pt x="271" y="6347"/>
                  </a:lnTo>
                  <a:lnTo>
                    <a:pt x="171" y="6745"/>
                  </a:lnTo>
                  <a:lnTo>
                    <a:pt x="100" y="7144"/>
                  </a:lnTo>
                  <a:lnTo>
                    <a:pt x="57" y="7542"/>
                  </a:lnTo>
                  <a:lnTo>
                    <a:pt x="15" y="7955"/>
                  </a:lnTo>
                  <a:lnTo>
                    <a:pt x="0" y="8353"/>
                  </a:lnTo>
                  <a:lnTo>
                    <a:pt x="15" y="8766"/>
                  </a:lnTo>
                  <a:lnTo>
                    <a:pt x="43" y="9164"/>
                  </a:lnTo>
                  <a:lnTo>
                    <a:pt x="86" y="9577"/>
                  </a:lnTo>
                  <a:lnTo>
                    <a:pt x="143" y="9975"/>
                  </a:lnTo>
                  <a:lnTo>
                    <a:pt x="228" y="10374"/>
                  </a:lnTo>
                  <a:lnTo>
                    <a:pt x="342" y="10786"/>
                  </a:lnTo>
                  <a:lnTo>
                    <a:pt x="470" y="11171"/>
                  </a:lnTo>
                  <a:lnTo>
                    <a:pt x="612" y="11569"/>
                  </a:lnTo>
                  <a:lnTo>
                    <a:pt x="783" y="11953"/>
                  </a:lnTo>
                  <a:lnTo>
                    <a:pt x="968" y="12338"/>
                  </a:lnTo>
                  <a:lnTo>
                    <a:pt x="1182" y="12708"/>
                  </a:lnTo>
                  <a:lnTo>
                    <a:pt x="1409" y="13078"/>
                  </a:lnTo>
                  <a:lnTo>
                    <a:pt x="1651" y="13433"/>
                  </a:lnTo>
                  <a:lnTo>
                    <a:pt x="1922" y="13775"/>
                  </a:lnTo>
                  <a:lnTo>
                    <a:pt x="2192" y="14102"/>
                  </a:lnTo>
                  <a:lnTo>
                    <a:pt x="2491" y="14401"/>
                  </a:lnTo>
                  <a:lnTo>
                    <a:pt x="2790" y="14685"/>
                  </a:lnTo>
                  <a:lnTo>
                    <a:pt x="3103" y="14956"/>
                  </a:lnTo>
                  <a:lnTo>
                    <a:pt x="3430" y="15212"/>
                  </a:lnTo>
                  <a:lnTo>
                    <a:pt x="3771" y="15454"/>
                  </a:lnTo>
                  <a:lnTo>
                    <a:pt x="4113" y="15667"/>
                  </a:lnTo>
                  <a:lnTo>
                    <a:pt x="4469" y="15867"/>
                  </a:lnTo>
                  <a:lnTo>
                    <a:pt x="4839" y="16052"/>
                  </a:lnTo>
                  <a:lnTo>
                    <a:pt x="5209" y="16222"/>
                  </a:lnTo>
                  <a:lnTo>
                    <a:pt x="5579" y="16365"/>
                  </a:lnTo>
                  <a:lnTo>
                    <a:pt x="5963" y="16493"/>
                  </a:lnTo>
                  <a:lnTo>
                    <a:pt x="6361" y="16592"/>
                  </a:lnTo>
                  <a:lnTo>
                    <a:pt x="6745" y="16692"/>
                  </a:lnTo>
                  <a:lnTo>
                    <a:pt x="7144" y="16763"/>
                  </a:lnTo>
                  <a:lnTo>
                    <a:pt x="7557" y="16806"/>
                  </a:lnTo>
                  <a:lnTo>
                    <a:pt x="7955" y="16848"/>
                  </a:lnTo>
                  <a:lnTo>
                    <a:pt x="8353" y="16863"/>
                  </a:lnTo>
                  <a:lnTo>
                    <a:pt x="8766" y="16848"/>
                  </a:lnTo>
                  <a:lnTo>
                    <a:pt x="9179" y="16834"/>
                  </a:lnTo>
                  <a:lnTo>
                    <a:pt x="9577" y="16777"/>
                  </a:lnTo>
                  <a:lnTo>
                    <a:pt x="9976" y="16720"/>
                  </a:lnTo>
                  <a:lnTo>
                    <a:pt x="10388" y="16635"/>
                  </a:lnTo>
                  <a:lnTo>
                    <a:pt x="10787" y="16521"/>
                  </a:lnTo>
                  <a:lnTo>
                    <a:pt x="11185" y="16407"/>
                  </a:lnTo>
                  <a:lnTo>
                    <a:pt x="11569" y="16251"/>
                  </a:lnTo>
                  <a:lnTo>
                    <a:pt x="11954" y="16094"/>
                  </a:lnTo>
                  <a:lnTo>
                    <a:pt x="12338" y="15895"/>
                  </a:lnTo>
                  <a:lnTo>
                    <a:pt x="12722" y="15696"/>
                  </a:lnTo>
                  <a:lnTo>
                    <a:pt x="13078" y="15454"/>
                  </a:lnTo>
                  <a:lnTo>
                    <a:pt x="13434" y="15212"/>
                  </a:lnTo>
                  <a:lnTo>
                    <a:pt x="13775" y="14956"/>
                  </a:lnTo>
                  <a:lnTo>
                    <a:pt x="14102" y="14671"/>
                  </a:lnTo>
                  <a:lnTo>
                    <a:pt x="14401" y="14387"/>
                  </a:lnTo>
                  <a:lnTo>
                    <a:pt x="14700" y="14074"/>
                  </a:lnTo>
                  <a:lnTo>
                    <a:pt x="14970" y="13761"/>
                  </a:lnTo>
                  <a:lnTo>
                    <a:pt x="15212" y="13433"/>
                  </a:lnTo>
                  <a:lnTo>
                    <a:pt x="15454" y="13092"/>
                  </a:lnTo>
                  <a:lnTo>
                    <a:pt x="15668" y="12750"/>
                  </a:lnTo>
                  <a:lnTo>
                    <a:pt x="15867" y="12394"/>
                  </a:lnTo>
                  <a:lnTo>
                    <a:pt x="16052" y="12039"/>
                  </a:lnTo>
                  <a:lnTo>
                    <a:pt x="16223" y="11655"/>
                  </a:lnTo>
                  <a:lnTo>
                    <a:pt x="16365" y="11285"/>
                  </a:lnTo>
                  <a:lnTo>
                    <a:pt x="16493" y="10900"/>
                  </a:lnTo>
                  <a:lnTo>
                    <a:pt x="16607" y="10502"/>
                  </a:lnTo>
                  <a:lnTo>
                    <a:pt x="16692" y="10118"/>
                  </a:lnTo>
                  <a:lnTo>
                    <a:pt x="16763" y="9719"/>
                  </a:lnTo>
                  <a:lnTo>
                    <a:pt x="16820" y="9321"/>
                  </a:lnTo>
                  <a:lnTo>
                    <a:pt x="16849" y="8908"/>
                  </a:lnTo>
                  <a:lnTo>
                    <a:pt x="16863" y="8510"/>
                  </a:lnTo>
                  <a:lnTo>
                    <a:pt x="16863" y="8097"/>
                  </a:lnTo>
                  <a:lnTo>
                    <a:pt x="16834" y="7699"/>
                  </a:lnTo>
                  <a:lnTo>
                    <a:pt x="16792" y="7286"/>
                  </a:lnTo>
                  <a:lnTo>
                    <a:pt x="16721" y="6887"/>
                  </a:lnTo>
                  <a:lnTo>
                    <a:pt x="16635" y="6475"/>
                  </a:lnTo>
                  <a:lnTo>
                    <a:pt x="16536" y="6076"/>
                  </a:lnTo>
                  <a:lnTo>
                    <a:pt x="16408" y="5678"/>
                  </a:lnTo>
                  <a:lnTo>
                    <a:pt x="16265" y="5294"/>
                  </a:lnTo>
                  <a:lnTo>
                    <a:pt x="16094" y="4910"/>
                  </a:lnTo>
                  <a:lnTo>
                    <a:pt x="15910" y="4525"/>
                  </a:lnTo>
                  <a:lnTo>
                    <a:pt x="15696" y="4155"/>
                  </a:lnTo>
                  <a:lnTo>
                    <a:pt x="15468" y="3785"/>
                  </a:lnTo>
                  <a:lnTo>
                    <a:pt x="15212" y="3430"/>
                  </a:lnTo>
                  <a:lnTo>
                    <a:pt x="14956" y="3088"/>
                  </a:lnTo>
                  <a:lnTo>
                    <a:pt x="14672" y="2761"/>
                  </a:lnTo>
                  <a:lnTo>
                    <a:pt x="14387" y="2462"/>
                  </a:lnTo>
                  <a:lnTo>
                    <a:pt x="14088" y="2177"/>
                  </a:lnTo>
                  <a:lnTo>
                    <a:pt x="13761" y="1907"/>
                  </a:lnTo>
                  <a:lnTo>
                    <a:pt x="13434" y="1651"/>
                  </a:lnTo>
                  <a:lnTo>
                    <a:pt x="13106" y="1409"/>
                  </a:lnTo>
                  <a:lnTo>
                    <a:pt x="12750" y="1196"/>
                  </a:lnTo>
                  <a:lnTo>
                    <a:pt x="12395" y="996"/>
                  </a:lnTo>
                  <a:lnTo>
                    <a:pt x="12039" y="811"/>
                  </a:lnTo>
                  <a:lnTo>
                    <a:pt x="11669" y="641"/>
                  </a:lnTo>
                  <a:lnTo>
                    <a:pt x="11285" y="498"/>
                  </a:lnTo>
                  <a:lnTo>
                    <a:pt x="10901" y="370"/>
                  </a:lnTo>
                  <a:lnTo>
                    <a:pt x="10516" y="256"/>
                  </a:lnTo>
                  <a:lnTo>
                    <a:pt x="10118" y="171"/>
                  </a:lnTo>
                  <a:lnTo>
                    <a:pt x="9720" y="100"/>
                  </a:lnTo>
                  <a:lnTo>
                    <a:pt x="9321" y="43"/>
                  </a:lnTo>
                  <a:lnTo>
                    <a:pt x="8908" y="14"/>
                  </a:lnTo>
                  <a:lnTo>
                    <a:pt x="8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00;p21">
              <a:extLst>
                <a:ext uri="{FF2B5EF4-FFF2-40B4-BE49-F238E27FC236}">
                  <a16:creationId xmlns:a16="http://schemas.microsoft.com/office/drawing/2014/main" id="{8642B078-5C62-C245-8DE1-B920800B4B77}"/>
                </a:ext>
              </a:extLst>
            </p:cNvPr>
            <p:cNvSpPr/>
            <p:nvPr/>
          </p:nvSpPr>
          <p:spPr>
            <a:xfrm>
              <a:off x="5653165" y="2630539"/>
              <a:ext cx="546825" cy="546825"/>
            </a:xfrm>
            <a:custGeom>
              <a:avLst/>
              <a:gdLst/>
              <a:ahLst/>
              <a:cxnLst/>
              <a:rect l="l" t="t" r="r" b="b"/>
              <a:pathLst>
                <a:path w="16863" h="16863" extrusionOk="0">
                  <a:moveTo>
                    <a:pt x="8097" y="0"/>
                  </a:moveTo>
                  <a:lnTo>
                    <a:pt x="7699" y="29"/>
                  </a:lnTo>
                  <a:lnTo>
                    <a:pt x="7286" y="72"/>
                  </a:lnTo>
                  <a:lnTo>
                    <a:pt x="6888" y="143"/>
                  </a:lnTo>
                  <a:lnTo>
                    <a:pt x="6489" y="228"/>
                  </a:lnTo>
                  <a:lnTo>
                    <a:pt x="6091" y="328"/>
                  </a:lnTo>
                  <a:lnTo>
                    <a:pt x="5693" y="456"/>
                  </a:lnTo>
                  <a:lnTo>
                    <a:pt x="5294" y="598"/>
                  </a:lnTo>
                  <a:lnTo>
                    <a:pt x="4910" y="769"/>
                  </a:lnTo>
                  <a:lnTo>
                    <a:pt x="4526" y="954"/>
                  </a:lnTo>
                  <a:lnTo>
                    <a:pt x="4156" y="1167"/>
                  </a:lnTo>
                  <a:lnTo>
                    <a:pt x="3786" y="1395"/>
                  </a:lnTo>
                  <a:lnTo>
                    <a:pt x="3430" y="1651"/>
                  </a:lnTo>
                  <a:lnTo>
                    <a:pt x="3088" y="1907"/>
                  </a:lnTo>
                  <a:lnTo>
                    <a:pt x="2775" y="2192"/>
                  </a:lnTo>
                  <a:lnTo>
                    <a:pt x="2462" y="2476"/>
                  </a:lnTo>
                  <a:lnTo>
                    <a:pt x="2178" y="2775"/>
                  </a:lnTo>
                  <a:lnTo>
                    <a:pt x="1907" y="3103"/>
                  </a:lnTo>
                  <a:lnTo>
                    <a:pt x="1651" y="3430"/>
                  </a:lnTo>
                  <a:lnTo>
                    <a:pt x="1409" y="3757"/>
                  </a:lnTo>
                  <a:lnTo>
                    <a:pt x="1196" y="4113"/>
                  </a:lnTo>
                  <a:lnTo>
                    <a:pt x="997" y="4469"/>
                  </a:lnTo>
                  <a:lnTo>
                    <a:pt x="812" y="4824"/>
                  </a:lnTo>
                  <a:lnTo>
                    <a:pt x="655" y="5194"/>
                  </a:lnTo>
                  <a:lnTo>
                    <a:pt x="499" y="5579"/>
                  </a:lnTo>
                  <a:lnTo>
                    <a:pt x="371" y="5963"/>
                  </a:lnTo>
                  <a:lnTo>
                    <a:pt x="271" y="6347"/>
                  </a:lnTo>
                  <a:lnTo>
                    <a:pt x="171" y="6745"/>
                  </a:lnTo>
                  <a:lnTo>
                    <a:pt x="100" y="7144"/>
                  </a:lnTo>
                  <a:lnTo>
                    <a:pt x="57" y="7542"/>
                  </a:lnTo>
                  <a:lnTo>
                    <a:pt x="15" y="7955"/>
                  </a:lnTo>
                  <a:lnTo>
                    <a:pt x="1" y="8353"/>
                  </a:lnTo>
                  <a:lnTo>
                    <a:pt x="15" y="8766"/>
                  </a:lnTo>
                  <a:lnTo>
                    <a:pt x="43" y="9165"/>
                  </a:lnTo>
                  <a:lnTo>
                    <a:pt x="86" y="9577"/>
                  </a:lnTo>
                  <a:lnTo>
                    <a:pt x="143" y="9976"/>
                  </a:lnTo>
                  <a:lnTo>
                    <a:pt x="228" y="10374"/>
                  </a:lnTo>
                  <a:lnTo>
                    <a:pt x="342" y="10772"/>
                  </a:lnTo>
                  <a:lnTo>
                    <a:pt x="470" y="11171"/>
                  </a:lnTo>
                  <a:lnTo>
                    <a:pt x="612" y="11569"/>
                  </a:lnTo>
                  <a:lnTo>
                    <a:pt x="783" y="11954"/>
                  </a:lnTo>
                  <a:lnTo>
                    <a:pt x="968" y="12338"/>
                  </a:lnTo>
                  <a:lnTo>
                    <a:pt x="1182" y="12708"/>
                  </a:lnTo>
                  <a:lnTo>
                    <a:pt x="1409" y="13078"/>
                  </a:lnTo>
                  <a:lnTo>
                    <a:pt x="1651" y="13433"/>
                  </a:lnTo>
                  <a:lnTo>
                    <a:pt x="1922" y="13775"/>
                  </a:lnTo>
                  <a:lnTo>
                    <a:pt x="2192" y="14088"/>
                  </a:lnTo>
                  <a:lnTo>
                    <a:pt x="2491" y="14401"/>
                  </a:lnTo>
                  <a:lnTo>
                    <a:pt x="2790" y="14686"/>
                  </a:lnTo>
                  <a:lnTo>
                    <a:pt x="3103" y="14956"/>
                  </a:lnTo>
                  <a:lnTo>
                    <a:pt x="3430" y="15212"/>
                  </a:lnTo>
                  <a:lnTo>
                    <a:pt x="3771" y="15454"/>
                  </a:lnTo>
                  <a:lnTo>
                    <a:pt x="4113" y="15668"/>
                  </a:lnTo>
                  <a:lnTo>
                    <a:pt x="4469" y="15867"/>
                  </a:lnTo>
                  <a:lnTo>
                    <a:pt x="4839" y="16052"/>
                  </a:lnTo>
                  <a:lnTo>
                    <a:pt x="5209" y="16208"/>
                  </a:lnTo>
                  <a:lnTo>
                    <a:pt x="5579" y="16365"/>
                  </a:lnTo>
                  <a:lnTo>
                    <a:pt x="5963" y="16493"/>
                  </a:lnTo>
                  <a:lnTo>
                    <a:pt x="6361" y="16593"/>
                  </a:lnTo>
                  <a:lnTo>
                    <a:pt x="6746" y="16692"/>
                  </a:lnTo>
                  <a:lnTo>
                    <a:pt x="7144" y="16763"/>
                  </a:lnTo>
                  <a:lnTo>
                    <a:pt x="7557" y="16806"/>
                  </a:lnTo>
                  <a:lnTo>
                    <a:pt x="7955" y="16849"/>
                  </a:lnTo>
                  <a:lnTo>
                    <a:pt x="8354" y="16863"/>
                  </a:lnTo>
                  <a:lnTo>
                    <a:pt x="8766" y="16849"/>
                  </a:lnTo>
                  <a:lnTo>
                    <a:pt x="9179" y="16820"/>
                  </a:lnTo>
                  <a:lnTo>
                    <a:pt x="9577" y="16778"/>
                  </a:lnTo>
                  <a:lnTo>
                    <a:pt x="9976" y="16721"/>
                  </a:lnTo>
                  <a:lnTo>
                    <a:pt x="10388" y="16635"/>
                  </a:lnTo>
                  <a:lnTo>
                    <a:pt x="10787" y="16521"/>
                  </a:lnTo>
                  <a:lnTo>
                    <a:pt x="11185" y="16393"/>
                  </a:lnTo>
                  <a:lnTo>
                    <a:pt x="11569" y="16251"/>
                  </a:lnTo>
                  <a:lnTo>
                    <a:pt x="11954" y="16080"/>
                  </a:lnTo>
                  <a:lnTo>
                    <a:pt x="12338" y="15895"/>
                  </a:lnTo>
                  <a:lnTo>
                    <a:pt x="12722" y="15682"/>
                  </a:lnTo>
                  <a:lnTo>
                    <a:pt x="13078" y="15454"/>
                  </a:lnTo>
                  <a:lnTo>
                    <a:pt x="13434" y="15212"/>
                  </a:lnTo>
                  <a:lnTo>
                    <a:pt x="13775" y="14942"/>
                  </a:lnTo>
                  <a:lnTo>
                    <a:pt x="14102" y="14671"/>
                  </a:lnTo>
                  <a:lnTo>
                    <a:pt x="14401" y="14373"/>
                  </a:lnTo>
                  <a:lnTo>
                    <a:pt x="14700" y="14074"/>
                  </a:lnTo>
                  <a:lnTo>
                    <a:pt x="14970" y="13761"/>
                  </a:lnTo>
                  <a:lnTo>
                    <a:pt x="15212" y="13433"/>
                  </a:lnTo>
                  <a:lnTo>
                    <a:pt x="15454" y="13092"/>
                  </a:lnTo>
                  <a:lnTo>
                    <a:pt x="15668" y="12750"/>
                  </a:lnTo>
                  <a:lnTo>
                    <a:pt x="15867" y="12395"/>
                  </a:lnTo>
                  <a:lnTo>
                    <a:pt x="16052" y="12025"/>
                  </a:lnTo>
                  <a:lnTo>
                    <a:pt x="16223" y="11655"/>
                  </a:lnTo>
                  <a:lnTo>
                    <a:pt x="16365" y="11285"/>
                  </a:lnTo>
                  <a:lnTo>
                    <a:pt x="16493" y="10901"/>
                  </a:lnTo>
                  <a:lnTo>
                    <a:pt x="16607" y="10502"/>
                  </a:lnTo>
                  <a:lnTo>
                    <a:pt x="16692" y="10118"/>
                  </a:lnTo>
                  <a:lnTo>
                    <a:pt x="16763" y="9719"/>
                  </a:lnTo>
                  <a:lnTo>
                    <a:pt x="16820" y="9307"/>
                  </a:lnTo>
                  <a:lnTo>
                    <a:pt x="16849" y="8908"/>
                  </a:lnTo>
                  <a:lnTo>
                    <a:pt x="16863" y="8510"/>
                  </a:lnTo>
                  <a:lnTo>
                    <a:pt x="16863" y="8097"/>
                  </a:lnTo>
                  <a:lnTo>
                    <a:pt x="16835" y="7685"/>
                  </a:lnTo>
                  <a:lnTo>
                    <a:pt x="16792" y="7286"/>
                  </a:lnTo>
                  <a:lnTo>
                    <a:pt x="16721" y="6888"/>
                  </a:lnTo>
                  <a:lnTo>
                    <a:pt x="16635" y="6475"/>
                  </a:lnTo>
                  <a:lnTo>
                    <a:pt x="16536" y="6077"/>
                  </a:lnTo>
                  <a:lnTo>
                    <a:pt x="16408" y="5678"/>
                  </a:lnTo>
                  <a:lnTo>
                    <a:pt x="16265" y="5294"/>
                  </a:lnTo>
                  <a:lnTo>
                    <a:pt x="16095" y="4910"/>
                  </a:lnTo>
                  <a:lnTo>
                    <a:pt x="15910" y="4526"/>
                  </a:lnTo>
                  <a:lnTo>
                    <a:pt x="15696" y="4141"/>
                  </a:lnTo>
                  <a:lnTo>
                    <a:pt x="15468" y="3786"/>
                  </a:lnTo>
                  <a:lnTo>
                    <a:pt x="15212" y="3430"/>
                  </a:lnTo>
                  <a:lnTo>
                    <a:pt x="14956" y="3088"/>
                  </a:lnTo>
                  <a:lnTo>
                    <a:pt x="14672" y="2761"/>
                  </a:lnTo>
                  <a:lnTo>
                    <a:pt x="14387" y="2462"/>
                  </a:lnTo>
                  <a:lnTo>
                    <a:pt x="14088" y="2163"/>
                  </a:lnTo>
                  <a:lnTo>
                    <a:pt x="13761" y="1893"/>
                  </a:lnTo>
                  <a:lnTo>
                    <a:pt x="13434" y="1651"/>
                  </a:lnTo>
                  <a:lnTo>
                    <a:pt x="13106" y="1409"/>
                  </a:lnTo>
                  <a:lnTo>
                    <a:pt x="12751" y="1196"/>
                  </a:lnTo>
                  <a:lnTo>
                    <a:pt x="12395" y="997"/>
                  </a:lnTo>
                  <a:lnTo>
                    <a:pt x="12039" y="812"/>
                  </a:lnTo>
                  <a:lnTo>
                    <a:pt x="11669" y="641"/>
                  </a:lnTo>
                  <a:lnTo>
                    <a:pt x="11285" y="498"/>
                  </a:lnTo>
                  <a:lnTo>
                    <a:pt x="10901" y="370"/>
                  </a:lnTo>
                  <a:lnTo>
                    <a:pt x="10516" y="257"/>
                  </a:lnTo>
                  <a:lnTo>
                    <a:pt x="10118" y="171"/>
                  </a:lnTo>
                  <a:lnTo>
                    <a:pt x="9720" y="100"/>
                  </a:lnTo>
                  <a:lnTo>
                    <a:pt x="9321" y="43"/>
                  </a:lnTo>
                  <a:lnTo>
                    <a:pt x="8908" y="15"/>
                  </a:lnTo>
                  <a:lnTo>
                    <a:pt x="8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01;p21">
              <a:extLst>
                <a:ext uri="{FF2B5EF4-FFF2-40B4-BE49-F238E27FC236}">
                  <a16:creationId xmlns:a16="http://schemas.microsoft.com/office/drawing/2014/main" id="{1E9F688F-AD90-DD43-B529-F9EF0900E7D8}"/>
                </a:ext>
              </a:extLst>
            </p:cNvPr>
            <p:cNvSpPr/>
            <p:nvPr/>
          </p:nvSpPr>
          <p:spPr>
            <a:xfrm>
              <a:off x="4572000" y="1208850"/>
              <a:ext cx="1126888" cy="1125461"/>
            </a:xfrm>
            <a:custGeom>
              <a:avLst/>
              <a:gdLst/>
              <a:ahLst/>
              <a:cxnLst/>
              <a:rect l="l" t="t" r="r" b="b"/>
              <a:pathLst>
                <a:path w="34751" h="34707" extrusionOk="0">
                  <a:moveTo>
                    <a:pt x="18201" y="0"/>
                  </a:moveTo>
                  <a:lnTo>
                    <a:pt x="17931" y="28"/>
                  </a:lnTo>
                  <a:lnTo>
                    <a:pt x="17660" y="71"/>
                  </a:lnTo>
                  <a:lnTo>
                    <a:pt x="17404" y="157"/>
                  </a:lnTo>
                  <a:lnTo>
                    <a:pt x="17148" y="256"/>
                  </a:lnTo>
                  <a:lnTo>
                    <a:pt x="16920" y="370"/>
                  </a:lnTo>
                  <a:lnTo>
                    <a:pt x="16693" y="527"/>
                  </a:lnTo>
                  <a:lnTo>
                    <a:pt x="16493" y="683"/>
                  </a:lnTo>
                  <a:lnTo>
                    <a:pt x="16294" y="868"/>
                  </a:lnTo>
                  <a:lnTo>
                    <a:pt x="16123" y="1067"/>
                  </a:lnTo>
                  <a:lnTo>
                    <a:pt x="15967" y="1295"/>
                  </a:lnTo>
                  <a:lnTo>
                    <a:pt x="15839" y="1523"/>
                  </a:lnTo>
                  <a:lnTo>
                    <a:pt x="15725" y="1765"/>
                  </a:lnTo>
                  <a:lnTo>
                    <a:pt x="15640" y="2035"/>
                  </a:lnTo>
                  <a:lnTo>
                    <a:pt x="15583" y="2305"/>
                  </a:lnTo>
                  <a:lnTo>
                    <a:pt x="15554" y="2590"/>
                  </a:lnTo>
                  <a:lnTo>
                    <a:pt x="15554" y="2860"/>
                  </a:lnTo>
                  <a:lnTo>
                    <a:pt x="15568" y="3145"/>
                  </a:lnTo>
                  <a:lnTo>
                    <a:pt x="15625" y="3415"/>
                  </a:lnTo>
                  <a:lnTo>
                    <a:pt x="15696" y="3671"/>
                  </a:lnTo>
                  <a:lnTo>
                    <a:pt x="15796" y="3913"/>
                  </a:lnTo>
                  <a:lnTo>
                    <a:pt x="15924" y="4155"/>
                  </a:lnTo>
                  <a:lnTo>
                    <a:pt x="16066" y="4383"/>
                  </a:lnTo>
                  <a:lnTo>
                    <a:pt x="16237" y="4582"/>
                  </a:lnTo>
                  <a:lnTo>
                    <a:pt x="16422" y="4781"/>
                  </a:lnTo>
                  <a:lnTo>
                    <a:pt x="16621" y="4952"/>
                  </a:lnTo>
                  <a:lnTo>
                    <a:pt x="16835" y="5094"/>
                  </a:lnTo>
                  <a:lnTo>
                    <a:pt x="17077" y="5237"/>
                  </a:lnTo>
                  <a:lnTo>
                    <a:pt x="17319" y="5336"/>
                  </a:lnTo>
                  <a:lnTo>
                    <a:pt x="17575" y="5422"/>
                  </a:lnTo>
                  <a:lnTo>
                    <a:pt x="17845" y="5493"/>
                  </a:lnTo>
                  <a:lnTo>
                    <a:pt x="18130" y="5521"/>
                  </a:lnTo>
                  <a:lnTo>
                    <a:pt x="18486" y="5550"/>
                  </a:lnTo>
                  <a:lnTo>
                    <a:pt x="18827" y="5578"/>
                  </a:lnTo>
                  <a:lnTo>
                    <a:pt x="19169" y="5635"/>
                  </a:lnTo>
                  <a:lnTo>
                    <a:pt x="19510" y="5692"/>
                  </a:lnTo>
                  <a:lnTo>
                    <a:pt x="19852" y="5749"/>
                  </a:lnTo>
                  <a:lnTo>
                    <a:pt x="20193" y="5834"/>
                  </a:lnTo>
                  <a:lnTo>
                    <a:pt x="20520" y="5920"/>
                  </a:lnTo>
                  <a:lnTo>
                    <a:pt x="20848" y="6005"/>
                  </a:lnTo>
                  <a:lnTo>
                    <a:pt x="21175" y="6105"/>
                  </a:lnTo>
                  <a:lnTo>
                    <a:pt x="21488" y="6218"/>
                  </a:lnTo>
                  <a:lnTo>
                    <a:pt x="21801" y="6347"/>
                  </a:lnTo>
                  <a:lnTo>
                    <a:pt x="22114" y="6475"/>
                  </a:lnTo>
                  <a:lnTo>
                    <a:pt x="22427" y="6617"/>
                  </a:lnTo>
                  <a:lnTo>
                    <a:pt x="22726" y="6759"/>
                  </a:lnTo>
                  <a:lnTo>
                    <a:pt x="23025" y="6916"/>
                  </a:lnTo>
                  <a:lnTo>
                    <a:pt x="23324" y="7087"/>
                  </a:lnTo>
                  <a:lnTo>
                    <a:pt x="23608" y="7257"/>
                  </a:lnTo>
                  <a:lnTo>
                    <a:pt x="23893" y="7442"/>
                  </a:lnTo>
                  <a:lnTo>
                    <a:pt x="24178" y="7627"/>
                  </a:lnTo>
                  <a:lnTo>
                    <a:pt x="24448" y="7826"/>
                  </a:lnTo>
                  <a:lnTo>
                    <a:pt x="24718" y="8026"/>
                  </a:lnTo>
                  <a:lnTo>
                    <a:pt x="24989" y="8253"/>
                  </a:lnTo>
                  <a:lnTo>
                    <a:pt x="25245" y="8467"/>
                  </a:lnTo>
                  <a:lnTo>
                    <a:pt x="25487" y="8694"/>
                  </a:lnTo>
                  <a:lnTo>
                    <a:pt x="25729" y="8936"/>
                  </a:lnTo>
                  <a:lnTo>
                    <a:pt x="25970" y="9178"/>
                  </a:lnTo>
                  <a:lnTo>
                    <a:pt x="26198" y="9434"/>
                  </a:lnTo>
                  <a:lnTo>
                    <a:pt x="26426" y="9691"/>
                  </a:lnTo>
                  <a:lnTo>
                    <a:pt x="26654" y="9961"/>
                  </a:lnTo>
                  <a:lnTo>
                    <a:pt x="26853" y="10231"/>
                  </a:lnTo>
                  <a:lnTo>
                    <a:pt x="27066" y="10516"/>
                  </a:lnTo>
                  <a:lnTo>
                    <a:pt x="27265" y="10801"/>
                  </a:lnTo>
                  <a:lnTo>
                    <a:pt x="27578" y="11327"/>
                  </a:lnTo>
                  <a:lnTo>
                    <a:pt x="27877" y="11854"/>
                  </a:lnTo>
                  <a:lnTo>
                    <a:pt x="28133" y="12380"/>
                  </a:lnTo>
                  <a:lnTo>
                    <a:pt x="28375" y="12935"/>
                  </a:lnTo>
                  <a:lnTo>
                    <a:pt x="28575" y="13476"/>
                  </a:lnTo>
                  <a:lnTo>
                    <a:pt x="28760" y="14031"/>
                  </a:lnTo>
                  <a:lnTo>
                    <a:pt x="28902" y="14600"/>
                  </a:lnTo>
                  <a:lnTo>
                    <a:pt x="29030" y="15169"/>
                  </a:lnTo>
                  <a:lnTo>
                    <a:pt x="29115" y="15738"/>
                  </a:lnTo>
                  <a:lnTo>
                    <a:pt x="29172" y="16308"/>
                  </a:lnTo>
                  <a:lnTo>
                    <a:pt x="29215" y="16877"/>
                  </a:lnTo>
                  <a:lnTo>
                    <a:pt x="29215" y="17446"/>
                  </a:lnTo>
                  <a:lnTo>
                    <a:pt x="29201" y="18015"/>
                  </a:lnTo>
                  <a:lnTo>
                    <a:pt x="29158" y="18584"/>
                  </a:lnTo>
                  <a:lnTo>
                    <a:pt x="29087" y="19139"/>
                  </a:lnTo>
                  <a:lnTo>
                    <a:pt x="28987" y="19708"/>
                  </a:lnTo>
                  <a:lnTo>
                    <a:pt x="28859" y="20263"/>
                  </a:lnTo>
                  <a:lnTo>
                    <a:pt x="28703" y="20804"/>
                  </a:lnTo>
                  <a:lnTo>
                    <a:pt x="28518" y="21345"/>
                  </a:lnTo>
                  <a:lnTo>
                    <a:pt x="28318" y="21886"/>
                  </a:lnTo>
                  <a:lnTo>
                    <a:pt x="28091" y="22398"/>
                  </a:lnTo>
                  <a:lnTo>
                    <a:pt x="27835" y="22910"/>
                  </a:lnTo>
                  <a:lnTo>
                    <a:pt x="27550" y="23408"/>
                  </a:lnTo>
                  <a:lnTo>
                    <a:pt x="27237" y="23906"/>
                  </a:lnTo>
                  <a:lnTo>
                    <a:pt x="26910" y="24376"/>
                  </a:lnTo>
                  <a:lnTo>
                    <a:pt x="26554" y="24831"/>
                  </a:lnTo>
                  <a:lnTo>
                    <a:pt x="26170" y="25272"/>
                  </a:lnTo>
                  <a:lnTo>
                    <a:pt x="25771" y="25699"/>
                  </a:lnTo>
                  <a:lnTo>
                    <a:pt x="25344" y="26112"/>
                  </a:lnTo>
                  <a:lnTo>
                    <a:pt x="24889" y="26496"/>
                  </a:lnTo>
                  <a:lnTo>
                    <a:pt x="24419" y="26866"/>
                  </a:lnTo>
                  <a:lnTo>
                    <a:pt x="23921" y="27222"/>
                  </a:lnTo>
                  <a:lnTo>
                    <a:pt x="23395" y="27549"/>
                  </a:lnTo>
                  <a:lnTo>
                    <a:pt x="22868" y="27834"/>
                  </a:lnTo>
                  <a:lnTo>
                    <a:pt x="22342" y="28104"/>
                  </a:lnTo>
                  <a:lnTo>
                    <a:pt x="21787" y="28332"/>
                  </a:lnTo>
                  <a:lnTo>
                    <a:pt x="21246" y="28545"/>
                  </a:lnTo>
                  <a:lnTo>
                    <a:pt x="20691" y="28716"/>
                  </a:lnTo>
                  <a:lnTo>
                    <a:pt x="20122" y="28858"/>
                  </a:lnTo>
                  <a:lnTo>
                    <a:pt x="19553" y="28986"/>
                  </a:lnTo>
                  <a:lnTo>
                    <a:pt x="18984" y="29072"/>
                  </a:lnTo>
                  <a:lnTo>
                    <a:pt x="18414" y="29143"/>
                  </a:lnTo>
                  <a:lnTo>
                    <a:pt x="17845" y="29171"/>
                  </a:lnTo>
                  <a:lnTo>
                    <a:pt x="17276" y="29186"/>
                  </a:lnTo>
                  <a:lnTo>
                    <a:pt x="16707" y="29157"/>
                  </a:lnTo>
                  <a:lnTo>
                    <a:pt x="16138" y="29114"/>
                  </a:lnTo>
                  <a:lnTo>
                    <a:pt x="15583" y="29043"/>
                  </a:lnTo>
                  <a:lnTo>
                    <a:pt x="15013" y="28944"/>
                  </a:lnTo>
                  <a:lnTo>
                    <a:pt x="14458" y="28816"/>
                  </a:lnTo>
                  <a:lnTo>
                    <a:pt x="13918" y="28659"/>
                  </a:lnTo>
                  <a:lnTo>
                    <a:pt x="13377" y="28488"/>
                  </a:lnTo>
                  <a:lnTo>
                    <a:pt x="12836" y="28275"/>
                  </a:lnTo>
                  <a:lnTo>
                    <a:pt x="12324" y="28047"/>
                  </a:lnTo>
                  <a:lnTo>
                    <a:pt x="11812" y="27791"/>
                  </a:lnTo>
                  <a:lnTo>
                    <a:pt x="11314" y="27506"/>
                  </a:lnTo>
                  <a:lnTo>
                    <a:pt x="10816" y="27208"/>
                  </a:lnTo>
                  <a:lnTo>
                    <a:pt x="10346" y="26866"/>
                  </a:lnTo>
                  <a:lnTo>
                    <a:pt x="9891" y="26510"/>
                  </a:lnTo>
                  <a:lnTo>
                    <a:pt x="9450" y="26140"/>
                  </a:lnTo>
                  <a:lnTo>
                    <a:pt x="9023" y="25728"/>
                  </a:lnTo>
                  <a:lnTo>
                    <a:pt x="8610" y="25301"/>
                  </a:lnTo>
                  <a:lnTo>
                    <a:pt x="8226" y="24845"/>
                  </a:lnTo>
                  <a:lnTo>
                    <a:pt x="7856" y="24376"/>
                  </a:lnTo>
                  <a:lnTo>
                    <a:pt x="7500" y="23878"/>
                  </a:lnTo>
                  <a:lnTo>
                    <a:pt x="7301" y="23565"/>
                  </a:lnTo>
                  <a:lnTo>
                    <a:pt x="7116" y="23252"/>
                  </a:lnTo>
                  <a:lnTo>
                    <a:pt x="6931" y="22924"/>
                  </a:lnTo>
                  <a:lnTo>
                    <a:pt x="6774" y="22597"/>
                  </a:lnTo>
                  <a:lnTo>
                    <a:pt x="6618" y="22270"/>
                  </a:lnTo>
                  <a:lnTo>
                    <a:pt x="6461" y="21943"/>
                  </a:lnTo>
                  <a:lnTo>
                    <a:pt x="6333" y="21615"/>
                  </a:lnTo>
                  <a:lnTo>
                    <a:pt x="6205" y="21274"/>
                  </a:lnTo>
                  <a:lnTo>
                    <a:pt x="6091" y="20932"/>
                  </a:lnTo>
                  <a:lnTo>
                    <a:pt x="5992" y="20576"/>
                  </a:lnTo>
                  <a:lnTo>
                    <a:pt x="5892" y="20235"/>
                  </a:lnTo>
                  <a:lnTo>
                    <a:pt x="5807" y="19893"/>
                  </a:lnTo>
                  <a:lnTo>
                    <a:pt x="5736" y="19538"/>
                  </a:lnTo>
                  <a:lnTo>
                    <a:pt x="5679" y="19182"/>
                  </a:lnTo>
                  <a:lnTo>
                    <a:pt x="5636" y="18826"/>
                  </a:lnTo>
                  <a:lnTo>
                    <a:pt x="5593" y="18470"/>
                  </a:lnTo>
                  <a:lnTo>
                    <a:pt x="5565" y="18115"/>
                  </a:lnTo>
                  <a:lnTo>
                    <a:pt x="5536" y="17759"/>
                  </a:lnTo>
                  <a:lnTo>
                    <a:pt x="5536" y="17403"/>
                  </a:lnTo>
                  <a:lnTo>
                    <a:pt x="5536" y="17033"/>
                  </a:lnTo>
                  <a:lnTo>
                    <a:pt x="5551" y="16677"/>
                  </a:lnTo>
                  <a:lnTo>
                    <a:pt x="5579" y="16322"/>
                  </a:lnTo>
                  <a:lnTo>
                    <a:pt x="5622" y="15966"/>
                  </a:lnTo>
                  <a:lnTo>
                    <a:pt x="5664" y="15610"/>
                  </a:lnTo>
                  <a:lnTo>
                    <a:pt x="5721" y="15254"/>
                  </a:lnTo>
                  <a:lnTo>
                    <a:pt x="5792" y="14899"/>
                  </a:lnTo>
                  <a:lnTo>
                    <a:pt x="5878" y="14543"/>
                  </a:lnTo>
                  <a:lnTo>
                    <a:pt x="5963" y="14187"/>
                  </a:lnTo>
                  <a:lnTo>
                    <a:pt x="6063" y="13831"/>
                  </a:lnTo>
                  <a:lnTo>
                    <a:pt x="6177" y="13490"/>
                  </a:lnTo>
                  <a:lnTo>
                    <a:pt x="6305" y="13148"/>
                  </a:lnTo>
                  <a:lnTo>
                    <a:pt x="6447" y="12793"/>
                  </a:lnTo>
                  <a:lnTo>
                    <a:pt x="6532" y="12537"/>
                  </a:lnTo>
                  <a:lnTo>
                    <a:pt x="6604" y="12266"/>
                  </a:lnTo>
                  <a:lnTo>
                    <a:pt x="6646" y="11996"/>
                  </a:lnTo>
                  <a:lnTo>
                    <a:pt x="6646" y="11725"/>
                  </a:lnTo>
                  <a:lnTo>
                    <a:pt x="6632" y="11455"/>
                  </a:lnTo>
                  <a:lnTo>
                    <a:pt x="6589" y="11185"/>
                  </a:lnTo>
                  <a:lnTo>
                    <a:pt x="6532" y="10929"/>
                  </a:lnTo>
                  <a:lnTo>
                    <a:pt x="6433" y="10687"/>
                  </a:lnTo>
                  <a:lnTo>
                    <a:pt x="6333" y="10445"/>
                  </a:lnTo>
                  <a:lnTo>
                    <a:pt x="6191" y="10217"/>
                  </a:lnTo>
                  <a:lnTo>
                    <a:pt x="6034" y="10004"/>
                  </a:lnTo>
                  <a:lnTo>
                    <a:pt x="5849" y="9804"/>
                  </a:lnTo>
                  <a:lnTo>
                    <a:pt x="5650" y="9619"/>
                  </a:lnTo>
                  <a:lnTo>
                    <a:pt x="5437" y="9449"/>
                  </a:lnTo>
                  <a:lnTo>
                    <a:pt x="5195" y="9306"/>
                  </a:lnTo>
                  <a:lnTo>
                    <a:pt x="4939" y="9193"/>
                  </a:lnTo>
                  <a:lnTo>
                    <a:pt x="4683" y="9093"/>
                  </a:lnTo>
                  <a:lnTo>
                    <a:pt x="4412" y="9022"/>
                  </a:lnTo>
                  <a:lnTo>
                    <a:pt x="4142" y="8993"/>
                  </a:lnTo>
                  <a:lnTo>
                    <a:pt x="3871" y="8979"/>
                  </a:lnTo>
                  <a:lnTo>
                    <a:pt x="3601" y="8993"/>
                  </a:lnTo>
                  <a:lnTo>
                    <a:pt x="3331" y="9036"/>
                  </a:lnTo>
                  <a:lnTo>
                    <a:pt x="3075" y="9093"/>
                  </a:lnTo>
                  <a:lnTo>
                    <a:pt x="2833" y="9193"/>
                  </a:lnTo>
                  <a:lnTo>
                    <a:pt x="2591" y="9306"/>
                  </a:lnTo>
                  <a:lnTo>
                    <a:pt x="2363" y="9434"/>
                  </a:lnTo>
                  <a:lnTo>
                    <a:pt x="2150" y="9591"/>
                  </a:lnTo>
                  <a:lnTo>
                    <a:pt x="1950" y="9776"/>
                  </a:lnTo>
                  <a:lnTo>
                    <a:pt x="1765" y="9975"/>
                  </a:lnTo>
                  <a:lnTo>
                    <a:pt x="1595" y="10189"/>
                  </a:lnTo>
                  <a:lnTo>
                    <a:pt x="1452" y="10431"/>
                  </a:lnTo>
                  <a:lnTo>
                    <a:pt x="1339" y="10687"/>
                  </a:lnTo>
                  <a:lnTo>
                    <a:pt x="1139" y="11185"/>
                  </a:lnTo>
                  <a:lnTo>
                    <a:pt x="954" y="11697"/>
                  </a:lnTo>
                  <a:lnTo>
                    <a:pt x="784" y="12209"/>
                  </a:lnTo>
                  <a:lnTo>
                    <a:pt x="627" y="12722"/>
                  </a:lnTo>
                  <a:lnTo>
                    <a:pt x="499" y="13234"/>
                  </a:lnTo>
                  <a:lnTo>
                    <a:pt x="385" y="13760"/>
                  </a:lnTo>
                  <a:lnTo>
                    <a:pt x="286" y="14273"/>
                  </a:lnTo>
                  <a:lnTo>
                    <a:pt x="200" y="14799"/>
                  </a:lnTo>
                  <a:lnTo>
                    <a:pt x="129" y="15326"/>
                  </a:lnTo>
                  <a:lnTo>
                    <a:pt x="72" y="15852"/>
                  </a:lnTo>
                  <a:lnTo>
                    <a:pt x="29" y="16379"/>
                  </a:lnTo>
                  <a:lnTo>
                    <a:pt x="15" y="16905"/>
                  </a:lnTo>
                  <a:lnTo>
                    <a:pt x="1" y="17432"/>
                  </a:lnTo>
                  <a:lnTo>
                    <a:pt x="15" y="17958"/>
                  </a:lnTo>
                  <a:lnTo>
                    <a:pt x="44" y="18485"/>
                  </a:lnTo>
                  <a:lnTo>
                    <a:pt x="86" y="18997"/>
                  </a:lnTo>
                  <a:lnTo>
                    <a:pt x="143" y="19523"/>
                  </a:lnTo>
                  <a:lnTo>
                    <a:pt x="214" y="20050"/>
                  </a:lnTo>
                  <a:lnTo>
                    <a:pt x="314" y="20562"/>
                  </a:lnTo>
                  <a:lnTo>
                    <a:pt x="414" y="21075"/>
                  </a:lnTo>
                  <a:lnTo>
                    <a:pt x="542" y="21587"/>
                  </a:lnTo>
                  <a:lnTo>
                    <a:pt x="670" y="22099"/>
                  </a:lnTo>
                  <a:lnTo>
                    <a:pt x="826" y="22597"/>
                  </a:lnTo>
                  <a:lnTo>
                    <a:pt x="997" y="23109"/>
                  </a:lnTo>
                  <a:lnTo>
                    <a:pt x="1182" y="23607"/>
                  </a:lnTo>
                  <a:lnTo>
                    <a:pt x="1381" y="24091"/>
                  </a:lnTo>
                  <a:lnTo>
                    <a:pt x="1595" y="24575"/>
                  </a:lnTo>
                  <a:lnTo>
                    <a:pt x="1822" y="25059"/>
                  </a:lnTo>
                  <a:lnTo>
                    <a:pt x="2064" y="25543"/>
                  </a:lnTo>
                  <a:lnTo>
                    <a:pt x="2320" y="25998"/>
                  </a:lnTo>
                  <a:lnTo>
                    <a:pt x="2605" y="26468"/>
                  </a:lnTo>
                  <a:lnTo>
                    <a:pt x="2890" y="26923"/>
                  </a:lnTo>
                  <a:lnTo>
                    <a:pt x="3146" y="27293"/>
                  </a:lnTo>
                  <a:lnTo>
                    <a:pt x="3402" y="27649"/>
                  </a:lnTo>
                  <a:lnTo>
                    <a:pt x="3672" y="28005"/>
                  </a:lnTo>
                  <a:lnTo>
                    <a:pt x="3943" y="28346"/>
                  </a:lnTo>
                  <a:lnTo>
                    <a:pt x="4227" y="28688"/>
                  </a:lnTo>
                  <a:lnTo>
                    <a:pt x="4512" y="29015"/>
                  </a:lnTo>
                  <a:lnTo>
                    <a:pt x="4811" y="29328"/>
                  </a:lnTo>
                  <a:lnTo>
                    <a:pt x="5109" y="29641"/>
                  </a:lnTo>
                  <a:lnTo>
                    <a:pt x="5423" y="29940"/>
                  </a:lnTo>
                  <a:lnTo>
                    <a:pt x="5736" y="30239"/>
                  </a:lnTo>
                  <a:lnTo>
                    <a:pt x="6063" y="30523"/>
                  </a:lnTo>
                  <a:lnTo>
                    <a:pt x="6390" y="30794"/>
                  </a:lnTo>
                  <a:lnTo>
                    <a:pt x="6717" y="31064"/>
                  </a:lnTo>
                  <a:lnTo>
                    <a:pt x="7059" y="31320"/>
                  </a:lnTo>
                  <a:lnTo>
                    <a:pt x="7415" y="31562"/>
                  </a:lnTo>
                  <a:lnTo>
                    <a:pt x="7756" y="31804"/>
                  </a:lnTo>
                  <a:lnTo>
                    <a:pt x="8112" y="32032"/>
                  </a:lnTo>
                  <a:lnTo>
                    <a:pt x="8468" y="32259"/>
                  </a:lnTo>
                  <a:lnTo>
                    <a:pt x="8838" y="32458"/>
                  </a:lnTo>
                  <a:lnTo>
                    <a:pt x="9208" y="32672"/>
                  </a:lnTo>
                  <a:lnTo>
                    <a:pt x="9578" y="32857"/>
                  </a:lnTo>
                  <a:lnTo>
                    <a:pt x="9962" y="33042"/>
                  </a:lnTo>
                  <a:lnTo>
                    <a:pt x="10332" y="33213"/>
                  </a:lnTo>
                  <a:lnTo>
                    <a:pt x="10730" y="33383"/>
                  </a:lnTo>
                  <a:lnTo>
                    <a:pt x="11114" y="33540"/>
                  </a:lnTo>
                  <a:lnTo>
                    <a:pt x="11499" y="33682"/>
                  </a:lnTo>
                  <a:lnTo>
                    <a:pt x="11897" y="33810"/>
                  </a:lnTo>
                  <a:lnTo>
                    <a:pt x="12296" y="33938"/>
                  </a:lnTo>
                  <a:lnTo>
                    <a:pt x="12694" y="34066"/>
                  </a:lnTo>
                  <a:lnTo>
                    <a:pt x="13107" y="34166"/>
                  </a:lnTo>
                  <a:lnTo>
                    <a:pt x="13505" y="34266"/>
                  </a:lnTo>
                  <a:lnTo>
                    <a:pt x="13918" y="34351"/>
                  </a:lnTo>
                  <a:lnTo>
                    <a:pt x="14316" y="34436"/>
                  </a:lnTo>
                  <a:lnTo>
                    <a:pt x="14729" y="34508"/>
                  </a:lnTo>
                  <a:lnTo>
                    <a:pt x="15142" y="34565"/>
                  </a:lnTo>
                  <a:lnTo>
                    <a:pt x="15568" y="34607"/>
                  </a:lnTo>
                  <a:lnTo>
                    <a:pt x="15981" y="34650"/>
                  </a:lnTo>
                  <a:lnTo>
                    <a:pt x="16394" y="34678"/>
                  </a:lnTo>
                  <a:lnTo>
                    <a:pt x="16806" y="34693"/>
                  </a:lnTo>
                  <a:lnTo>
                    <a:pt x="17233" y="34707"/>
                  </a:lnTo>
                  <a:lnTo>
                    <a:pt x="17646" y="34707"/>
                  </a:lnTo>
                  <a:lnTo>
                    <a:pt x="18073" y="34693"/>
                  </a:lnTo>
                  <a:lnTo>
                    <a:pt x="18486" y="34678"/>
                  </a:lnTo>
                  <a:lnTo>
                    <a:pt x="18898" y="34636"/>
                  </a:lnTo>
                  <a:lnTo>
                    <a:pt x="19325" y="34607"/>
                  </a:lnTo>
                  <a:lnTo>
                    <a:pt x="19738" y="34550"/>
                  </a:lnTo>
                  <a:lnTo>
                    <a:pt x="20165" y="34493"/>
                  </a:lnTo>
                  <a:lnTo>
                    <a:pt x="20577" y="34422"/>
                  </a:lnTo>
                  <a:lnTo>
                    <a:pt x="20990" y="34337"/>
                  </a:lnTo>
                  <a:lnTo>
                    <a:pt x="21403" y="34237"/>
                  </a:lnTo>
                  <a:lnTo>
                    <a:pt x="21815" y="34138"/>
                  </a:lnTo>
                  <a:lnTo>
                    <a:pt x="22228" y="34024"/>
                  </a:lnTo>
                  <a:lnTo>
                    <a:pt x="22641" y="33896"/>
                  </a:lnTo>
                  <a:lnTo>
                    <a:pt x="23039" y="33768"/>
                  </a:lnTo>
                  <a:lnTo>
                    <a:pt x="23452" y="33625"/>
                  </a:lnTo>
                  <a:lnTo>
                    <a:pt x="23850" y="33469"/>
                  </a:lnTo>
                  <a:lnTo>
                    <a:pt x="24249" y="33298"/>
                  </a:lnTo>
                  <a:lnTo>
                    <a:pt x="24647" y="33127"/>
                  </a:lnTo>
                  <a:lnTo>
                    <a:pt x="25046" y="32928"/>
                  </a:lnTo>
                  <a:lnTo>
                    <a:pt x="25430" y="32729"/>
                  </a:lnTo>
                  <a:lnTo>
                    <a:pt x="25828" y="32530"/>
                  </a:lnTo>
                  <a:lnTo>
                    <a:pt x="26212" y="32302"/>
                  </a:lnTo>
                  <a:lnTo>
                    <a:pt x="26582" y="32074"/>
                  </a:lnTo>
                  <a:lnTo>
                    <a:pt x="26967" y="31832"/>
                  </a:lnTo>
                  <a:lnTo>
                    <a:pt x="27337" y="31576"/>
                  </a:lnTo>
                  <a:lnTo>
                    <a:pt x="27692" y="31320"/>
                  </a:lnTo>
                  <a:lnTo>
                    <a:pt x="28048" y="31050"/>
                  </a:lnTo>
                  <a:lnTo>
                    <a:pt x="28390" y="30779"/>
                  </a:lnTo>
                  <a:lnTo>
                    <a:pt x="28731" y="30495"/>
                  </a:lnTo>
                  <a:lnTo>
                    <a:pt x="29058" y="30210"/>
                  </a:lnTo>
                  <a:lnTo>
                    <a:pt x="29371" y="29911"/>
                  </a:lnTo>
                  <a:lnTo>
                    <a:pt x="29684" y="29612"/>
                  </a:lnTo>
                  <a:lnTo>
                    <a:pt x="29983" y="29299"/>
                  </a:lnTo>
                  <a:lnTo>
                    <a:pt x="30282" y="28986"/>
                  </a:lnTo>
                  <a:lnTo>
                    <a:pt x="30567" y="28659"/>
                  </a:lnTo>
                  <a:lnTo>
                    <a:pt x="30837" y="28332"/>
                  </a:lnTo>
                  <a:lnTo>
                    <a:pt x="31107" y="27990"/>
                  </a:lnTo>
                  <a:lnTo>
                    <a:pt x="31364" y="27663"/>
                  </a:lnTo>
                  <a:lnTo>
                    <a:pt x="31606" y="27307"/>
                  </a:lnTo>
                  <a:lnTo>
                    <a:pt x="31847" y="26966"/>
                  </a:lnTo>
                  <a:lnTo>
                    <a:pt x="32075" y="26610"/>
                  </a:lnTo>
                  <a:lnTo>
                    <a:pt x="32289" y="26254"/>
                  </a:lnTo>
                  <a:lnTo>
                    <a:pt x="32502" y="25884"/>
                  </a:lnTo>
                  <a:lnTo>
                    <a:pt x="32701" y="25514"/>
                  </a:lnTo>
                  <a:lnTo>
                    <a:pt x="32900" y="25144"/>
                  </a:lnTo>
                  <a:lnTo>
                    <a:pt x="33085" y="24760"/>
                  </a:lnTo>
                  <a:lnTo>
                    <a:pt x="33256" y="24376"/>
                  </a:lnTo>
                  <a:lnTo>
                    <a:pt x="33427" y="23992"/>
                  </a:lnTo>
                  <a:lnTo>
                    <a:pt x="33569" y="23607"/>
                  </a:lnTo>
                  <a:lnTo>
                    <a:pt x="33726" y="23223"/>
                  </a:lnTo>
                  <a:lnTo>
                    <a:pt x="33854" y="22825"/>
                  </a:lnTo>
                  <a:lnTo>
                    <a:pt x="33982" y="22426"/>
                  </a:lnTo>
                  <a:lnTo>
                    <a:pt x="34096" y="22028"/>
                  </a:lnTo>
                  <a:lnTo>
                    <a:pt x="34210" y="21615"/>
                  </a:lnTo>
                  <a:lnTo>
                    <a:pt x="34309" y="21217"/>
                  </a:lnTo>
                  <a:lnTo>
                    <a:pt x="34395" y="20804"/>
                  </a:lnTo>
                  <a:lnTo>
                    <a:pt x="34480" y="20406"/>
                  </a:lnTo>
                  <a:lnTo>
                    <a:pt x="34537" y="19993"/>
                  </a:lnTo>
                  <a:lnTo>
                    <a:pt x="34608" y="19580"/>
                  </a:lnTo>
                  <a:lnTo>
                    <a:pt x="34651" y="19153"/>
                  </a:lnTo>
                  <a:lnTo>
                    <a:pt x="34693" y="18741"/>
                  </a:lnTo>
                  <a:lnTo>
                    <a:pt x="34722" y="18328"/>
                  </a:lnTo>
                  <a:lnTo>
                    <a:pt x="34736" y="17915"/>
                  </a:lnTo>
                  <a:lnTo>
                    <a:pt x="34750" y="17489"/>
                  </a:lnTo>
                  <a:lnTo>
                    <a:pt x="34750" y="17076"/>
                  </a:lnTo>
                  <a:lnTo>
                    <a:pt x="34736" y="16649"/>
                  </a:lnTo>
                  <a:lnTo>
                    <a:pt x="34708" y="16236"/>
                  </a:lnTo>
                  <a:lnTo>
                    <a:pt x="34679" y="15824"/>
                  </a:lnTo>
                  <a:lnTo>
                    <a:pt x="34636" y="15397"/>
                  </a:lnTo>
                  <a:lnTo>
                    <a:pt x="34594" y="14984"/>
                  </a:lnTo>
                  <a:lnTo>
                    <a:pt x="34523" y="14557"/>
                  </a:lnTo>
                  <a:lnTo>
                    <a:pt x="34451" y="14145"/>
                  </a:lnTo>
                  <a:lnTo>
                    <a:pt x="34380" y="13732"/>
                  </a:lnTo>
                  <a:lnTo>
                    <a:pt x="34281" y="13319"/>
                  </a:lnTo>
                  <a:lnTo>
                    <a:pt x="34181" y="12907"/>
                  </a:lnTo>
                  <a:lnTo>
                    <a:pt x="34067" y="12494"/>
                  </a:lnTo>
                  <a:lnTo>
                    <a:pt x="33939" y="12081"/>
                  </a:lnTo>
                  <a:lnTo>
                    <a:pt x="33811" y="11683"/>
                  </a:lnTo>
                  <a:lnTo>
                    <a:pt x="33655" y="11270"/>
                  </a:lnTo>
                  <a:lnTo>
                    <a:pt x="33498" y="10872"/>
                  </a:lnTo>
                  <a:lnTo>
                    <a:pt x="33342" y="10473"/>
                  </a:lnTo>
                  <a:lnTo>
                    <a:pt x="33157" y="10075"/>
                  </a:lnTo>
                  <a:lnTo>
                    <a:pt x="32972" y="9676"/>
                  </a:lnTo>
                  <a:lnTo>
                    <a:pt x="32772" y="9292"/>
                  </a:lnTo>
                  <a:lnTo>
                    <a:pt x="32559" y="8894"/>
                  </a:lnTo>
                  <a:lnTo>
                    <a:pt x="32345" y="8510"/>
                  </a:lnTo>
                  <a:lnTo>
                    <a:pt x="32118" y="8140"/>
                  </a:lnTo>
                  <a:lnTo>
                    <a:pt x="31876" y="7755"/>
                  </a:lnTo>
                  <a:lnTo>
                    <a:pt x="31577" y="7328"/>
                  </a:lnTo>
                  <a:lnTo>
                    <a:pt x="31278" y="6916"/>
                  </a:lnTo>
                  <a:lnTo>
                    <a:pt x="30965" y="6517"/>
                  </a:lnTo>
                  <a:lnTo>
                    <a:pt x="30652" y="6119"/>
                  </a:lnTo>
                  <a:lnTo>
                    <a:pt x="30325" y="5749"/>
                  </a:lnTo>
                  <a:lnTo>
                    <a:pt x="29983" y="5379"/>
                  </a:lnTo>
                  <a:lnTo>
                    <a:pt x="29628" y="5009"/>
                  </a:lnTo>
                  <a:lnTo>
                    <a:pt x="29272" y="4667"/>
                  </a:lnTo>
                  <a:lnTo>
                    <a:pt x="28902" y="4326"/>
                  </a:lnTo>
                  <a:lnTo>
                    <a:pt x="28532" y="3999"/>
                  </a:lnTo>
                  <a:lnTo>
                    <a:pt x="28148" y="3686"/>
                  </a:lnTo>
                  <a:lnTo>
                    <a:pt x="27749" y="3387"/>
                  </a:lnTo>
                  <a:lnTo>
                    <a:pt x="27351" y="3102"/>
                  </a:lnTo>
                  <a:lnTo>
                    <a:pt x="26938" y="2818"/>
                  </a:lnTo>
                  <a:lnTo>
                    <a:pt x="26525" y="2547"/>
                  </a:lnTo>
                  <a:lnTo>
                    <a:pt x="26099" y="2291"/>
                  </a:lnTo>
                  <a:lnTo>
                    <a:pt x="25672" y="2049"/>
                  </a:lnTo>
                  <a:lnTo>
                    <a:pt x="25231" y="1821"/>
                  </a:lnTo>
                  <a:lnTo>
                    <a:pt x="24789" y="1608"/>
                  </a:lnTo>
                  <a:lnTo>
                    <a:pt x="24334" y="1409"/>
                  </a:lnTo>
                  <a:lnTo>
                    <a:pt x="23879" y="1210"/>
                  </a:lnTo>
                  <a:lnTo>
                    <a:pt x="23409" y="1039"/>
                  </a:lnTo>
                  <a:lnTo>
                    <a:pt x="22940" y="868"/>
                  </a:lnTo>
                  <a:lnTo>
                    <a:pt x="22470" y="726"/>
                  </a:lnTo>
                  <a:lnTo>
                    <a:pt x="21986" y="583"/>
                  </a:lnTo>
                  <a:lnTo>
                    <a:pt x="21502" y="455"/>
                  </a:lnTo>
                  <a:lnTo>
                    <a:pt x="21004" y="342"/>
                  </a:lnTo>
                  <a:lnTo>
                    <a:pt x="20506" y="256"/>
                  </a:lnTo>
                  <a:lnTo>
                    <a:pt x="20008" y="171"/>
                  </a:lnTo>
                  <a:lnTo>
                    <a:pt x="19510" y="100"/>
                  </a:lnTo>
                  <a:lnTo>
                    <a:pt x="18998" y="43"/>
                  </a:lnTo>
                  <a:lnTo>
                    <a:pt x="18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02;p21">
              <a:extLst>
                <a:ext uri="{FF2B5EF4-FFF2-40B4-BE49-F238E27FC236}">
                  <a16:creationId xmlns:a16="http://schemas.microsoft.com/office/drawing/2014/main" id="{E2F2AA40-45CE-F646-91D1-3D2F896BBD28}"/>
                </a:ext>
              </a:extLst>
            </p:cNvPr>
            <p:cNvSpPr/>
            <p:nvPr/>
          </p:nvSpPr>
          <p:spPr>
            <a:xfrm>
              <a:off x="4625084" y="1394790"/>
              <a:ext cx="1099163" cy="964913"/>
            </a:xfrm>
            <a:custGeom>
              <a:avLst/>
              <a:gdLst/>
              <a:ahLst/>
              <a:cxnLst/>
              <a:rect l="l" t="t" r="r" b="b"/>
              <a:pathLst>
                <a:path w="33896" h="29756" extrusionOk="0">
                  <a:moveTo>
                    <a:pt x="27962" y="1"/>
                  </a:moveTo>
                  <a:lnTo>
                    <a:pt x="27621" y="15"/>
                  </a:lnTo>
                  <a:lnTo>
                    <a:pt x="27279" y="58"/>
                  </a:lnTo>
                  <a:lnTo>
                    <a:pt x="27108" y="86"/>
                  </a:lnTo>
                  <a:lnTo>
                    <a:pt x="26938" y="129"/>
                  </a:lnTo>
                  <a:lnTo>
                    <a:pt x="26767" y="186"/>
                  </a:lnTo>
                  <a:lnTo>
                    <a:pt x="26610" y="243"/>
                  </a:lnTo>
                  <a:lnTo>
                    <a:pt x="26440" y="314"/>
                  </a:lnTo>
                  <a:lnTo>
                    <a:pt x="26283" y="399"/>
                  </a:lnTo>
                  <a:lnTo>
                    <a:pt x="26126" y="484"/>
                  </a:lnTo>
                  <a:lnTo>
                    <a:pt x="25970" y="584"/>
                  </a:lnTo>
                  <a:lnTo>
                    <a:pt x="25813" y="684"/>
                  </a:lnTo>
                  <a:lnTo>
                    <a:pt x="25671" y="798"/>
                  </a:lnTo>
                  <a:lnTo>
                    <a:pt x="25543" y="911"/>
                  </a:lnTo>
                  <a:lnTo>
                    <a:pt x="25415" y="1039"/>
                  </a:lnTo>
                  <a:lnTo>
                    <a:pt x="25287" y="1168"/>
                  </a:lnTo>
                  <a:lnTo>
                    <a:pt x="25173" y="1296"/>
                  </a:lnTo>
                  <a:lnTo>
                    <a:pt x="25073" y="1438"/>
                  </a:lnTo>
                  <a:lnTo>
                    <a:pt x="24974" y="1580"/>
                  </a:lnTo>
                  <a:lnTo>
                    <a:pt x="24789" y="1879"/>
                  </a:lnTo>
                  <a:lnTo>
                    <a:pt x="24647" y="2192"/>
                  </a:lnTo>
                  <a:lnTo>
                    <a:pt x="24533" y="2505"/>
                  </a:lnTo>
                  <a:lnTo>
                    <a:pt x="24447" y="2832"/>
                  </a:lnTo>
                  <a:lnTo>
                    <a:pt x="24390" y="3174"/>
                  </a:lnTo>
                  <a:lnTo>
                    <a:pt x="24376" y="3515"/>
                  </a:lnTo>
                  <a:lnTo>
                    <a:pt x="24390" y="3857"/>
                  </a:lnTo>
                  <a:lnTo>
                    <a:pt x="24433" y="4198"/>
                  </a:lnTo>
                  <a:lnTo>
                    <a:pt x="24476" y="4369"/>
                  </a:lnTo>
                  <a:lnTo>
                    <a:pt x="24518" y="4540"/>
                  </a:lnTo>
                  <a:lnTo>
                    <a:pt x="24575" y="4711"/>
                  </a:lnTo>
                  <a:lnTo>
                    <a:pt x="24632" y="4867"/>
                  </a:lnTo>
                  <a:lnTo>
                    <a:pt x="24703" y="5038"/>
                  </a:lnTo>
                  <a:lnTo>
                    <a:pt x="24775" y="5195"/>
                  </a:lnTo>
                  <a:lnTo>
                    <a:pt x="24874" y="5351"/>
                  </a:lnTo>
                  <a:lnTo>
                    <a:pt x="24960" y="5508"/>
                  </a:lnTo>
                  <a:lnTo>
                    <a:pt x="25273" y="5991"/>
                  </a:lnTo>
                  <a:lnTo>
                    <a:pt x="25543" y="6475"/>
                  </a:lnTo>
                  <a:lnTo>
                    <a:pt x="25785" y="6988"/>
                  </a:lnTo>
                  <a:lnTo>
                    <a:pt x="25998" y="7486"/>
                  </a:lnTo>
                  <a:lnTo>
                    <a:pt x="26198" y="7998"/>
                  </a:lnTo>
                  <a:lnTo>
                    <a:pt x="26354" y="8524"/>
                  </a:lnTo>
                  <a:lnTo>
                    <a:pt x="26496" y="9051"/>
                  </a:lnTo>
                  <a:lnTo>
                    <a:pt x="26610" y="9577"/>
                  </a:lnTo>
                  <a:lnTo>
                    <a:pt x="26696" y="10104"/>
                  </a:lnTo>
                  <a:lnTo>
                    <a:pt x="26753" y="10630"/>
                  </a:lnTo>
                  <a:lnTo>
                    <a:pt x="26781" y="11171"/>
                  </a:lnTo>
                  <a:lnTo>
                    <a:pt x="26795" y="11698"/>
                  </a:lnTo>
                  <a:lnTo>
                    <a:pt x="26781" y="12238"/>
                  </a:lnTo>
                  <a:lnTo>
                    <a:pt x="26738" y="12765"/>
                  </a:lnTo>
                  <a:lnTo>
                    <a:pt x="26667" y="13291"/>
                  </a:lnTo>
                  <a:lnTo>
                    <a:pt x="26568" y="13818"/>
                  </a:lnTo>
                  <a:lnTo>
                    <a:pt x="26454" y="14330"/>
                  </a:lnTo>
                  <a:lnTo>
                    <a:pt x="26311" y="14842"/>
                  </a:lnTo>
                  <a:lnTo>
                    <a:pt x="26141" y="15341"/>
                  </a:lnTo>
                  <a:lnTo>
                    <a:pt x="25956" y="15839"/>
                  </a:lnTo>
                  <a:lnTo>
                    <a:pt x="25742" y="16337"/>
                  </a:lnTo>
                  <a:lnTo>
                    <a:pt x="25500" y="16806"/>
                  </a:lnTo>
                  <a:lnTo>
                    <a:pt x="25230" y="17276"/>
                  </a:lnTo>
                  <a:lnTo>
                    <a:pt x="24945" y="17731"/>
                  </a:lnTo>
                  <a:lnTo>
                    <a:pt x="24632" y="18172"/>
                  </a:lnTo>
                  <a:lnTo>
                    <a:pt x="24305" y="18599"/>
                  </a:lnTo>
                  <a:lnTo>
                    <a:pt x="23949" y="19012"/>
                  </a:lnTo>
                  <a:lnTo>
                    <a:pt x="23579" y="19410"/>
                  </a:lnTo>
                  <a:lnTo>
                    <a:pt x="23181" y="19795"/>
                  </a:lnTo>
                  <a:lnTo>
                    <a:pt x="22754" y="20150"/>
                  </a:lnTo>
                  <a:lnTo>
                    <a:pt x="22313" y="20506"/>
                  </a:lnTo>
                  <a:lnTo>
                    <a:pt x="21843" y="20833"/>
                  </a:lnTo>
                  <a:lnTo>
                    <a:pt x="21359" y="21132"/>
                  </a:lnTo>
                  <a:lnTo>
                    <a:pt x="20876" y="21402"/>
                  </a:lnTo>
                  <a:lnTo>
                    <a:pt x="20363" y="21644"/>
                  </a:lnTo>
                  <a:lnTo>
                    <a:pt x="19865" y="21872"/>
                  </a:lnTo>
                  <a:lnTo>
                    <a:pt x="19353" y="22057"/>
                  </a:lnTo>
                  <a:lnTo>
                    <a:pt x="18827" y="22228"/>
                  </a:lnTo>
                  <a:lnTo>
                    <a:pt x="18300" y="22356"/>
                  </a:lnTo>
                  <a:lnTo>
                    <a:pt x="17773" y="22470"/>
                  </a:lnTo>
                  <a:lnTo>
                    <a:pt x="17247" y="22555"/>
                  </a:lnTo>
                  <a:lnTo>
                    <a:pt x="16720" y="22612"/>
                  </a:lnTo>
                  <a:lnTo>
                    <a:pt x="16180" y="22655"/>
                  </a:lnTo>
                  <a:lnTo>
                    <a:pt x="15653" y="22655"/>
                  </a:lnTo>
                  <a:lnTo>
                    <a:pt x="15113" y="22640"/>
                  </a:lnTo>
                  <a:lnTo>
                    <a:pt x="14586" y="22598"/>
                  </a:lnTo>
                  <a:lnTo>
                    <a:pt x="14059" y="22527"/>
                  </a:lnTo>
                  <a:lnTo>
                    <a:pt x="13533" y="22427"/>
                  </a:lnTo>
                  <a:lnTo>
                    <a:pt x="13021" y="22313"/>
                  </a:lnTo>
                  <a:lnTo>
                    <a:pt x="12508" y="22171"/>
                  </a:lnTo>
                  <a:lnTo>
                    <a:pt x="12010" y="22000"/>
                  </a:lnTo>
                  <a:lnTo>
                    <a:pt x="11512" y="21815"/>
                  </a:lnTo>
                  <a:lnTo>
                    <a:pt x="11014" y="21602"/>
                  </a:lnTo>
                  <a:lnTo>
                    <a:pt x="10545" y="21360"/>
                  </a:lnTo>
                  <a:lnTo>
                    <a:pt x="10075" y="21089"/>
                  </a:lnTo>
                  <a:lnTo>
                    <a:pt x="9620" y="20805"/>
                  </a:lnTo>
                  <a:lnTo>
                    <a:pt x="9179" y="20506"/>
                  </a:lnTo>
                  <a:lnTo>
                    <a:pt x="8752" y="20164"/>
                  </a:lnTo>
                  <a:lnTo>
                    <a:pt x="8339" y="19809"/>
                  </a:lnTo>
                  <a:lnTo>
                    <a:pt x="7941" y="19439"/>
                  </a:lnTo>
                  <a:lnTo>
                    <a:pt x="7556" y="19040"/>
                  </a:lnTo>
                  <a:lnTo>
                    <a:pt x="7201" y="18613"/>
                  </a:lnTo>
                  <a:lnTo>
                    <a:pt x="6845" y="18172"/>
                  </a:lnTo>
                  <a:lnTo>
                    <a:pt x="6518" y="17703"/>
                  </a:lnTo>
                  <a:lnTo>
                    <a:pt x="6418" y="17560"/>
                  </a:lnTo>
                  <a:lnTo>
                    <a:pt x="6304" y="17418"/>
                  </a:lnTo>
                  <a:lnTo>
                    <a:pt x="6190" y="17276"/>
                  </a:lnTo>
                  <a:lnTo>
                    <a:pt x="6062" y="17148"/>
                  </a:lnTo>
                  <a:lnTo>
                    <a:pt x="5934" y="17020"/>
                  </a:lnTo>
                  <a:lnTo>
                    <a:pt x="5806" y="16906"/>
                  </a:lnTo>
                  <a:lnTo>
                    <a:pt x="5664" y="16806"/>
                  </a:lnTo>
                  <a:lnTo>
                    <a:pt x="5522" y="16707"/>
                  </a:lnTo>
                  <a:lnTo>
                    <a:pt x="5237" y="16522"/>
                  </a:lnTo>
                  <a:lnTo>
                    <a:pt x="4924" y="16379"/>
                  </a:lnTo>
                  <a:lnTo>
                    <a:pt x="4597" y="16265"/>
                  </a:lnTo>
                  <a:lnTo>
                    <a:pt x="4269" y="16180"/>
                  </a:lnTo>
                  <a:lnTo>
                    <a:pt x="3928" y="16137"/>
                  </a:lnTo>
                  <a:lnTo>
                    <a:pt x="3586" y="16109"/>
                  </a:lnTo>
                  <a:lnTo>
                    <a:pt x="3245" y="16123"/>
                  </a:lnTo>
                  <a:lnTo>
                    <a:pt x="2903" y="16166"/>
                  </a:lnTo>
                  <a:lnTo>
                    <a:pt x="2733" y="16209"/>
                  </a:lnTo>
                  <a:lnTo>
                    <a:pt x="2576" y="16251"/>
                  </a:lnTo>
                  <a:lnTo>
                    <a:pt x="2405" y="16308"/>
                  </a:lnTo>
                  <a:lnTo>
                    <a:pt x="2234" y="16365"/>
                  </a:lnTo>
                  <a:lnTo>
                    <a:pt x="2078" y="16436"/>
                  </a:lnTo>
                  <a:lnTo>
                    <a:pt x="1907" y="16522"/>
                  </a:lnTo>
                  <a:lnTo>
                    <a:pt x="1751" y="16607"/>
                  </a:lnTo>
                  <a:lnTo>
                    <a:pt x="1594" y="16707"/>
                  </a:lnTo>
                  <a:lnTo>
                    <a:pt x="1452" y="16806"/>
                  </a:lnTo>
                  <a:lnTo>
                    <a:pt x="1310" y="16920"/>
                  </a:lnTo>
                  <a:lnTo>
                    <a:pt x="1167" y="17034"/>
                  </a:lnTo>
                  <a:lnTo>
                    <a:pt x="1039" y="17162"/>
                  </a:lnTo>
                  <a:lnTo>
                    <a:pt x="925" y="17290"/>
                  </a:lnTo>
                  <a:lnTo>
                    <a:pt x="811" y="17418"/>
                  </a:lnTo>
                  <a:lnTo>
                    <a:pt x="698" y="17560"/>
                  </a:lnTo>
                  <a:lnTo>
                    <a:pt x="598" y="17703"/>
                  </a:lnTo>
                  <a:lnTo>
                    <a:pt x="427" y="17987"/>
                  </a:lnTo>
                  <a:lnTo>
                    <a:pt x="271" y="18300"/>
                  </a:lnTo>
                  <a:lnTo>
                    <a:pt x="157" y="18628"/>
                  </a:lnTo>
                  <a:lnTo>
                    <a:pt x="72" y="18955"/>
                  </a:lnTo>
                  <a:lnTo>
                    <a:pt x="29" y="19296"/>
                  </a:lnTo>
                  <a:lnTo>
                    <a:pt x="0" y="19638"/>
                  </a:lnTo>
                  <a:lnTo>
                    <a:pt x="15" y="19979"/>
                  </a:lnTo>
                  <a:lnTo>
                    <a:pt x="72" y="20321"/>
                  </a:lnTo>
                  <a:lnTo>
                    <a:pt x="100" y="20492"/>
                  </a:lnTo>
                  <a:lnTo>
                    <a:pt x="143" y="20648"/>
                  </a:lnTo>
                  <a:lnTo>
                    <a:pt x="200" y="20819"/>
                  </a:lnTo>
                  <a:lnTo>
                    <a:pt x="256" y="20990"/>
                  </a:lnTo>
                  <a:lnTo>
                    <a:pt x="328" y="21146"/>
                  </a:lnTo>
                  <a:lnTo>
                    <a:pt x="413" y="21317"/>
                  </a:lnTo>
                  <a:lnTo>
                    <a:pt x="498" y="21474"/>
                  </a:lnTo>
                  <a:lnTo>
                    <a:pt x="598" y="21630"/>
                  </a:lnTo>
                  <a:lnTo>
                    <a:pt x="854" y="22014"/>
                  </a:lnTo>
                  <a:lnTo>
                    <a:pt x="1125" y="22384"/>
                  </a:lnTo>
                  <a:lnTo>
                    <a:pt x="1409" y="22754"/>
                  </a:lnTo>
                  <a:lnTo>
                    <a:pt x="1694" y="23124"/>
                  </a:lnTo>
                  <a:lnTo>
                    <a:pt x="1993" y="23466"/>
                  </a:lnTo>
                  <a:lnTo>
                    <a:pt x="2291" y="23807"/>
                  </a:lnTo>
                  <a:lnTo>
                    <a:pt x="2604" y="24149"/>
                  </a:lnTo>
                  <a:lnTo>
                    <a:pt x="2917" y="24476"/>
                  </a:lnTo>
                  <a:lnTo>
                    <a:pt x="3245" y="24789"/>
                  </a:lnTo>
                  <a:lnTo>
                    <a:pt x="3572" y="25088"/>
                  </a:lnTo>
                  <a:lnTo>
                    <a:pt x="3914" y="25387"/>
                  </a:lnTo>
                  <a:lnTo>
                    <a:pt x="4255" y="25671"/>
                  </a:lnTo>
                  <a:lnTo>
                    <a:pt x="4597" y="25956"/>
                  </a:lnTo>
                  <a:lnTo>
                    <a:pt x="4952" y="26212"/>
                  </a:lnTo>
                  <a:lnTo>
                    <a:pt x="5322" y="26483"/>
                  </a:lnTo>
                  <a:lnTo>
                    <a:pt x="5678" y="26724"/>
                  </a:lnTo>
                  <a:lnTo>
                    <a:pt x="6062" y="26966"/>
                  </a:lnTo>
                  <a:lnTo>
                    <a:pt x="6432" y="27194"/>
                  </a:lnTo>
                  <a:lnTo>
                    <a:pt x="6816" y="27422"/>
                  </a:lnTo>
                  <a:lnTo>
                    <a:pt x="7201" y="27635"/>
                  </a:lnTo>
                  <a:lnTo>
                    <a:pt x="7585" y="27834"/>
                  </a:lnTo>
                  <a:lnTo>
                    <a:pt x="7983" y="28019"/>
                  </a:lnTo>
                  <a:lnTo>
                    <a:pt x="8382" y="28204"/>
                  </a:lnTo>
                  <a:lnTo>
                    <a:pt x="8780" y="28375"/>
                  </a:lnTo>
                  <a:lnTo>
                    <a:pt x="9193" y="28532"/>
                  </a:lnTo>
                  <a:lnTo>
                    <a:pt x="9606" y="28688"/>
                  </a:lnTo>
                  <a:lnTo>
                    <a:pt x="10018" y="28831"/>
                  </a:lnTo>
                  <a:lnTo>
                    <a:pt x="10431" y="28959"/>
                  </a:lnTo>
                  <a:lnTo>
                    <a:pt x="10844" y="29087"/>
                  </a:lnTo>
                  <a:lnTo>
                    <a:pt x="11270" y="29200"/>
                  </a:lnTo>
                  <a:lnTo>
                    <a:pt x="11697" y="29300"/>
                  </a:lnTo>
                  <a:lnTo>
                    <a:pt x="12124" y="29400"/>
                  </a:lnTo>
                  <a:lnTo>
                    <a:pt x="12551" y="29471"/>
                  </a:lnTo>
                  <a:lnTo>
                    <a:pt x="12978" y="29542"/>
                  </a:lnTo>
                  <a:lnTo>
                    <a:pt x="13405" y="29613"/>
                  </a:lnTo>
                  <a:lnTo>
                    <a:pt x="13846" y="29656"/>
                  </a:lnTo>
                  <a:lnTo>
                    <a:pt x="14273" y="29699"/>
                  </a:lnTo>
                  <a:lnTo>
                    <a:pt x="14714" y="29727"/>
                  </a:lnTo>
                  <a:lnTo>
                    <a:pt x="15155" y="29755"/>
                  </a:lnTo>
                  <a:lnTo>
                    <a:pt x="16464" y="29755"/>
                  </a:lnTo>
                  <a:lnTo>
                    <a:pt x="16905" y="29727"/>
                  </a:lnTo>
                  <a:lnTo>
                    <a:pt x="17332" y="29699"/>
                  </a:lnTo>
                  <a:lnTo>
                    <a:pt x="17773" y="29656"/>
                  </a:lnTo>
                  <a:lnTo>
                    <a:pt x="18215" y="29599"/>
                  </a:lnTo>
                  <a:lnTo>
                    <a:pt x="18642" y="29528"/>
                  </a:lnTo>
                  <a:lnTo>
                    <a:pt x="19083" y="29457"/>
                  </a:lnTo>
                  <a:lnTo>
                    <a:pt x="19524" y="29371"/>
                  </a:lnTo>
                  <a:lnTo>
                    <a:pt x="19951" y="29272"/>
                  </a:lnTo>
                  <a:lnTo>
                    <a:pt x="20378" y="29172"/>
                  </a:lnTo>
                  <a:lnTo>
                    <a:pt x="20819" y="29044"/>
                  </a:lnTo>
                  <a:lnTo>
                    <a:pt x="21246" y="28916"/>
                  </a:lnTo>
                  <a:lnTo>
                    <a:pt x="21658" y="28774"/>
                  </a:lnTo>
                  <a:lnTo>
                    <a:pt x="22085" y="28631"/>
                  </a:lnTo>
                  <a:lnTo>
                    <a:pt x="22512" y="28461"/>
                  </a:lnTo>
                  <a:lnTo>
                    <a:pt x="22925" y="28290"/>
                  </a:lnTo>
                  <a:lnTo>
                    <a:pt x="23337" y="28105"/>
                  </a:lnTo>
                  <a:lnTo>
                    <a:pt x="23750" y="27906"/>
                  </a:lnTo>
                  <a:lnTo>
                    <a:pt x="24163" y="27692"/>
                  </a:lnTo>
                  <a:lnTo>
                    <a:pt x="24575" y="27479"/>
                  </a:lnTo>
                  <a:lnTo>
                    <a:pt x="24974" y="27251"/>
                  </a:lnTo>
                  <a:lnTo>
                    <a:pt x="25372" y="27009"/>
                  </a:lnTo>
                  <a:lnTo>
                    <a:pt x="25756" y="26753"/>
                  </a:lnTo>
                  <a:lnTo>
                    <a:pt x="26155" y="26497"/>
                  </a:lnTo>
                  <a:lnTo>
                    <a:pt x="26525" y="26226"/>
                  </a:lnTo>
                  <a:lnTo>
                    <a:pt x="26895" y="25942"/>
                  </a:lnTo>
                  <a:lnTo>
                    <a:pt x="27251" y="25657"/>
                  </a:lnTo>
                  <a:lnTo>
                    <a:pt x="27606" y="25358"/>
                  </a:lnTo>
                  <a:lnTo>
                    <a:pt x="27948" y="25060"/>
                  </a:lnTo>
                  <a:lnTo>
                    <a:pt x="28289" y="24747"/>
                  </a:lnTo>
                  <a:lnTo>
                    <a:pt x="28602" y="24433"/>
                  </a:lnTo>
                  <a:lnTo>
                    <a:pt x="28916" y="24106"/>
                  </a:lnTo>
                  <a:lnTo>
                    <a:pt x="29229" y="23779"/>
                  </a:lnTo>
                  <a:lnTo>
                    <a:pt x="29527" y="23437"/>
                  </a:lnTo>
                  <a:lnTo>
                    <a:pt x="29812" y="23096"/>
                  </a:lnTo>
                  <a:lnTo>
                    <a:pt x="30082" y="22754"/>
                  </a:lnTo>
                  <a:lnTo>
                    <a:pt x="30353" y="22399"/>
                  </a:lnTo>
                  <a:lnTo>
                    <a:pt x="30609" y="22029"/>
                  </a:lnTo>
                  <a:lnTo>
                    <a:pt x="30865" y="21673"/>
                  </a:lnTo>
                  <a:lnTo>
                    <a:pt x="31107" y="21289"/>
                  </a:lnTo>
                  <a:lnTo>
                    <a:pt x="31335" y="20919"/>
                  </a:lnTo>
                  <a:lnTo>
                    <a:pt x="31562" y="20534"/>
                  </a:lnTo>
                  <a:lnTo>
                    <a:pt x="31761" y="20150"/>
                  </a:lnTo>
                  <a:lnTo>
                    <a:pt x="31961" y="19766"/>
                  </a:lnTo>
                  <a:lnTo>
                    <a:pt x="32160" y="19368"/>
                  </a:lnTo>
                  <a:lnTo>
                    <a:pt x="32345" y="18969"/>
                  </a:lnTo>
                  <a:lnTo>
                    <a:pt x="32516" y="18571"/>
                  </a:lnTo>
                  <a:lnTo>
                    <a:pt x="32672" y="18158"/>
                  </a:lnTo>
                  <a:lnTo>
                    <a:pt x="32829" y="17745"/>
                  </a:lnTo>
                  <a:lnTo>
                    <a:pt x="32971" y="17333"/>
                  </a:lnTo>
                  <a:lnTo>
                    <a:pt x="33099" y="16920"/>
                  </a:lnTo>
                  <a:lnTo>
                    <a:pt x="33227" y="16507"/>
                  </a:lnTo>
                  <a:lnTo>
                    <a:pt x="33341" y="16080"/>
                  </a:lnTo>
                  <a:lnTo>
                    <a:pt x="33441" y="15654"/>
                  </a:lnTo>
                  <a:lnTo>
                    <a:pt x="33526" y="15227"/>
                  </a:lnTo>
                  <a:lnTo>
                    <a:pt x="33611" y="14800"/>
                  </a:lnTo>
                  <a:lnTo>
                    <a:pt x="33683" y="14373"/>
                  </a:lnTo>
                  <a:lnTo>
                    <a:pt x="33754" y="13946"/>
                  </a:lnTo>
                  <a:lnTo>
                    <a:pt x="33796" y="13505"/>
                  </a:lnTo>
                  <a:lnTo>
                    <a:pt x="33839" y="13078"/>
                  </a:lnTo>
                  <a:lnTo>
                    <a:pt x="33868" y="12637"/>
                  </a:lnTo>
                  <a:lnTo>
                    <a:pt x="33896" y="12196"/>
                  </a:lnTo>
                  <a:lnTo>
                    <a:pt x="33896" y="11769"/>
                  </a:lnTo>
                  <a:lnTo>
                    <a:pt x="33896" y="11328"/>
                  </a:lnTo>
                  <a:lnTo>
                    <a:pt x="33882" y="10887"/>
                  </a:lnTo>
                  <a:lnTo>
                    <a:pt x="33868" y="10445"/>
                  </a:lnTo>
                  <a:lnTo>
                    <a:pt x="33839" y="10019"/>
                  </a:lnTo>
                  <a:lnTo>
                    <a:pt x="33796" y="9577"/>
                  </a:lnTo>
                  <a:lnTo>
                    <a:pt x="33739" y="9136"/>
                  </a:lnTo>
                  <a:lnTo>
                    <a:pt x="33668" y="8709"/>
                  </a:lnTo>
                  <a:lnTo>
                    <a:pt x="33597" y="8268"/>
                  </a:lnTo>
                  <a:lnTo>
                    <a:pt x="33512" y="7827"/>
                  </a:lnTo>
                  <a:lnTo>
                    <a:pt x="33412" y="7400"/>
                  </a:lnTo>
                  <a:lnTo>
                    <a:pt x="33298" y="6973"/>
                  </a:lnTo>
                  <a:lnTo>
                    <a:pt x="33184" y="6532"/>
                  </a:lnTo>
                  <a:lnTo>
                    <a:pt x="33056" y="6105"/>
                  </a:lnTo>
                  <a:lnTo>
                    <a:pt x="32914" y="5678"/>
                  </a:lnTo>
                  <a:lnTo>
                    <a:pt x="32758" y="5266"/>
                  </a:lnTo>
                  <a:lnTo>
                    <a:pt x="32601" y="4839"/>
                  </a:lnTo>
                  <a:lnTo>
                    <a:pt x="32430" y="4426"/>
                  </a:lnTo>
                  <a:lnTo>
                    <a:pt x="32245" y="4014"/>
                  </a:lnTo>
                  <a:lnTo>
                    <a:pt x="32046" y="3601"/>
                  </a:lnTo>
                  <a:lnTo>
                    <a:pt x="31833" y="3188"/>
                  </a:lnTo>
                  <a:lnTo>
                    <a:pt x="31619" y="2776"/>
                  </a:lnTo>
                  <a:lnTo>
                    <a:pt x="31392" y="2377"/>
                  </a:lnTo>
                  <a:lnTo>
                    <a:pt x="31150" y="1979"/>
                  </a:lnTo>
                  <a:lnTo>
                    <a:pt x="30893" y="1594"/>
                  </a:lnTo>
                  <a:lnTo>
                    <a:pt x="30794" y="1438"/>
                  </a:lnTo>
                  <a:lnTo>
                    <a:pt x="30680" y="1296"/>
                  </a:lnTo>
                  <a:lnTo>
                    <a:pt x="30566" y="1153"/>
                  </a:lnTo>
                  <a:lnTo>
                    <a:pt x="30438" y="1025"/>
                  </a:lnTo>
                  <a:lnTo>
                    <a:pt x="30310" y="911"/>
                  </a:lnTo>
                  <a:lnTo>
                    <a:pt x="30182" y="798"/>
                  </a:lnTo>
                  <a:lnTo>
                    <a:pt x="30040" y="684"/>
                  </a:lnTo>
                  <a:lnTo>
                    <a:pt x="29897" y="584"/>
                  </a:lnTo>
                  <a:lnTo>
                    <a:pt x="29599" y="413"/>
                  </a:lnTo>
                  <a:lnTo>
                    <a:pt x="29285" y="271"/>
                  </a:lnTo>
                  <a:lnTo>
                    <a:pt x="28972" y="157"/>
                  </a:lnTo>
                  <a:lnTo>
                    <a:pt x="28645" y="72"/>
                  </a:lnTo>
                  <a:lnTo>
                    <a:pt x="28304" y="15"/>
                  </a:lnTo>
                  <a:lnTo>
                    <a:pt x="279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03;p21">
              <a:extLst>
                <a:ext uri="{FF2B5EF4-FFF2-40B4-BE49-F238E27FC236}">
                  <a16:creationId xmlns:a16="http://schemas.microsoft.com/office/drawing/2014/main" id="{2F96CF34-262E-5A47-A110-0A231ECDCEE9}"/>
                </a:ext>
              </a:extLst>
            </p:cNvPr>
            <p:cNvSpPr/>
            <p:nvPr/>
          </p:nvSpPr>
          <p:spPr>
            <a:xfrm>
              <a:off x="5651770" y="3750004"/>
              <a:ext cx="606362" cy="981970"/>
            </a:xfrm>
            <a:custGeom>
              <a:avLst/>
              <a:gdLst/>
              <a:ahLst/>
              <a:cxnLst/>
              <a:rect l="l" t="t" r="r" b="b"/>
              <a:pathLst>
                <a:path w="18699" h="30282" extrusionOk="0">
                  <a:moveTo>
                    <a:pt x="8880" y="0"/>
                  </a:moveTo>
                  <a:lnTo>
                    <a:pt x="8397" y="43"/>
                  </a:lnTo>
                  <a:lnTo>
                    <a:pt x="7927" y="100"/>
                  </a:lnTo>
                  <a:lnTo>
                    <a:pt x="7472" y="185"/>
                  </a:lnTo>
                  <a:lnTo>
                    <a:pt x="7016" y="285"/>
                  </a:lnTo>
                  <a:lnTo>
                    <a:pt x="6575" y="413"/>
                  </a:lnTo>
                  <a:lnTo>
                    <a:pt x="6148" y="569"/>
                  </a:lnTo>
                  <a:lnTo>
                    <a:pt x="5721" y="726"/>
                  </a:lnTo>
                  <a:lnTo>
                    <a:pt x="5309" y="911"/>
                  </a:lnTo>
                  <a:lnTo>
                    <a:pt x="4896" y="1124"/>
                  </a:lnTo>
                  <a:lnTo>
                    <a:pt x="4512" y="1352"/>
                  </a:lnTo>
                  <a:lnTo>
                    <a:pt x="4128" y="1594"/>
                  </a:lnTo>
                  <a:lnTo>
                    <a:pt x="3758" y="1850"/>
                  </a:lnTo>
                  <a:lnTo>
                    <a:pt x="3416" y="2135"/>
                  </a:lnTo>
                  <a:lnTo>
                    <a:pt x="3075" y="2419"/>
                  </a:lnTo>
                  <a:lnTo>
                    <a:pt x="2747" y="2732"/>
                  </a:lnTo>
                  <a:lnTo>
                    <a:pt x="2434" y="3060"/>
                  </a:lnTo>
                  <a:lnTo>
                    <a:pt x="2135" y="3401"/>
                  </a:lnTo>
                  <a:lnTo>
                    <a:pt x="1865" y="3757"/>
                  </a:lnTo>
                  <a:lnTo>
                    <a:pt x="1609" y="4113"/>
                  </a:lnTo>
                  <a:lnTo>
                    <a:pt x="1367" y="4497"/>
                  </a:lnTo>
                  <a:lnTo>
                    <a:pt x="1139" y="4881"/>
                  </a:lnTo>
                  <a:lnTo>
                    <a:pt x="926" y="5294"/>
                  </a:lnTo>
                  <a:lnTo>
                    <a:pt x="741" y="5706"/>
                  </a:lnTo>
                  <a:lnTo>
                    <a:pt x="570" y="6133"/>
                  </a:lnTo>
                  <a:lnTo>
                    <a:pt x="428" y="6560"/>
                  </a:lnTo>
                  <a:lnTo>
                    <a:pt x="300" y="7001"/>
                  </a:lnTo>
                  <a:lnTo>
                    <a:pt x="200" y="7457"/>
                  </a:lnTo>
                  <a:lnTo>
                    <a:pt x="115" y="7926"/>
                  </a:lnTo>
                  <a:lnTo>
                    <a:pt x="58" y="8382"/>
                  </a:lnTo>
                  <a:lnTo>
                    <a:pt x="15" y="8865"/>
                  </a:lnTo>
                  <a:lnTo>
                    <a:pt x="1" y="9349"/>
                  </a:lnTo>
                  <a:lnTo>
                    <a:pt x="1" y="20932"/>
                  </a:lnTo>
                  <a:lnTo>
                    <a:pt x="15" y="21416"/>
                  </a:lnTo>
                  <a:lnTo>
                    <a:pt x="58" y="21900"/>
                  </a:lnTo>
                  <a:lnTo>
                    <a:pt x="115" y="22355"/>
                  </a:lnTo>
                  <a:lnTo>
                    <a:pt x="200" y="22825"/>
                  </a:lnTo>
                  <a:lnTo>
                    <a:pt x="300" y="23280"/>
                  </a:lnTo>
                  <a:lnTo>
                    <a:pt x="428" y="23722"/>
                  </a:lnTo>
                  <a:lnTo>
                    <a:pt x="570" y="24148"/>
                  </a:lnTo>
                  <a:lnTo>
                    <a:pt x="741" y="24575"/>
                  </a:lnTo>
                  <a:lnTo>
                    <a:pt x="926" y="24988"/>
                  </a:lnTo>
                  <a:lnTo>
                    <a:pt x="1139" y="25386"/>
                  </a:lnTo>
                  <a:lnTo>
                    <a:pt x="1367" y="25785"/>
                  </a:lnTo>
                  <a:lnTo>
                    <a:pt x="1609" y="26169"/>
                  </a:lnTo>
                  <a:lnTo>
                    <a:pt x="1865" y="26525"/>
                  </a:lnTo>
                  <a:lnTo>
                    <a:pt x="2135" y="26881"/>
                  </a:lnTo>
                  <a:lnTo>
                    <a:pt x="2434" y="27222"/>
                  </a:lnTo>
                  <a:lnTo>
                    <a:pt x="2747" y="27549"/>
                  </a:lnTo>
                  <a:lnTo>
                    <a:pt x="3075" y="27862"/>
                  </a:lnTo>
                  <a:lnTo>
                    <a:pt x="3416" y="28147"/>
                  </a:lnTo>
                  <a:lnTo>
                    <a:pt x="3758" y="28432"/>
                  </a:lnTo>
                  <a:lnTo>
                    <a:pt x="4128" y="28688"/>
                  </a:lnTo>
                  <a:lnTo>
                    <a:pt x="4512" y="28930"/>
                  </a:lnTo>
                  <a:lnTo>
                    <a:pt x="4896" y="29157"/>
                  </a:lnTo>
                  <a:lnTo>
                    <a:pt x="5309" y="29371"/>
                  </a:lnTo>
                  <a:lnTo>
                    <a:pt x="5721" y="29556"/>
                  </a:lnTo>
                  <a:lnTo>
                    <a:pt x="6148" y="29712"/>
                  </a:lnTo>
                  <a:lnTo>
                    <a:pt x="6575" y="29869"/>
                  </a:lnTo>
                  <a:lnTo>
                    <a:pt x="7016" y="29997"/>
                  </a:lnTo>
                  <a:lnTo>
                    <a:pt x="7472" y="30097"/>
                  </a:lnTo>
                  <a:lnTo>
                    <a:pt x="7927" y="30182"/>
                  </a:lnTo>
                  <a:lnTo>
                    <a:pt x="8397" y="30239"/>
                  </a:lnTo>
                  <a:lnTo>
                    <a:pt x="8880" y="30267"/>
                  </a:lnTo>
                  <a:lnTo>
                    <a:pt x="9350" y="30282"/>
                  </a:lnTo>
                  <a:lnTo>
                    <a:pt x="9834" y="30267"/>
                  </a:lnTo>
                  <a:lnTo>
                    <a:pt x="10318" y="30239"/>
                  </a:lnTo>
                  <a:lnTo>
                    <a:pt x="10773" y="30182"/>
                  </a:lnTo>
                  <a:lnTo>
                    <a:pt x="11242" y="30097"/>
                  </a:lnTo>
                  <a:lnTo>
                    <a:pt x="11698" y="29997"/>
                  </a:lnTo>
                  <a:lnTo>
                    <a:pt x="12139" y="29869"/>
                  </a:lnTo>
                  <a:lnTo>
                    <a:pt x="12566" y="29712"/>
                  </a:lnTo>
                  <a:lnTo>
                    <a:pt x="12993" y="29556"/>
                  </a:lnTo>
                  <a:lnTo>
                    <a:pt x="13405" y="29371"/>
                  </a:lnTo>
                  <a:lnTo>
                    <a:pt x="13818" y="29157"/>
                  </a:lnTo>
                  <a:lnTo>
                    <a:pt x="14202" y="28930"/>
                  </a:lnTo>
                  <a:lnTo>
                    <a:pt x="14587" y="28688"/>
                  </a:lnTo>
                  <a:lnTo>
                    <a:pt x="14942" y="28432"/>
                  </a:lnTo>
                  <a:lnTo>
                    <a:pt x="15298" y="28147"/>
                  </a:lnTo>
                  <a:lnTo>
                    <a:pt x="15640" y="27862"/>
                  </a:lnTo>
                  <a:lnTo>
                    <a:pt x="15967" y="27549"/>
                  </a:lnTo>
                  <a:lnTo>
                    <a:pt x="16280" y="27222"/>
                  </a:lnTo>
                  <a:lnTo>
                    <a:pt x="16564" y="26881"/>
                  </a:lnTo>
                  <a:lnTo>
                    <a:pt x="16849" y="26525"/>
                  </a:lnTo>
                  <a:lnTo>
                    <a:pt x="17105" y="26169"/>
                  </a:lnTo>
                  <a:lnTo>
                    <a:pt x="17347" y="25785"/>
                  </a:lnTo>
                  <a:lnTo>
                    <a:pt x="17575" y="25386"/>
                  </a:lnTo>
                  <a:lnTo>
                    <a:pt x="17788" y="24988"/>
                  </a:lnTo>
                  <a:lnTo>
                    <a:pt x="17973" y="24575"/>
                  </a:lnTo>
                  <a:lnTo>
                    <a:pt x="18144" y="24148"/>
                  </a:lnTo>
                  <a:lnTo>
                    <a:pt x="18286" y="23722"/>
                  </a:lnTo>
                  <a:lnTo>
                    <a:pt x="18414" y="23280"/>
                  </a:lnTo>
                  <a:lnTo>
                    <a:pt x="18514" y="22825"/>
                  </a:lnTo>
                  <a:lnTo>
                    <a:pt x="18599" y="22355"/>
                  </a:lnTo>
                  <a:lnTo>
                    <a:pt x="18656" y="21900"/>
                  </a:lnTo>
                  <a:lnTo>
                    <a:pt x="18699" y="21416"/>
                  </a:lnTo>
                  <a:lnTo>
                    <a:pt x="18699" y="20932"/>
                  </a:lnTo>
                  <a:lnTo>
                    <a:pt x="18699" y="9349"/>
                  </a:lnTo>
                  <a:lnTo>
                    <a:pt x="18699" y="8865"/>
                  </a:lnTo>
                  <a:lnTo>
                    <a:pt x="18656" y="8382"/>
                  </a:lnTo>
                  <a:lnTo>
                    <a:pt x="18599" y="7926"/>
                  </a:lnTo>
                  <a:lnTo>
                    <a:pt x="18514" y="7457"/>
                  </a:lnTo>
                  <a:lnTo>
                    <a:pt x="18414" y="7001"/>
                  </a:lnTo>
                  <a:lnTo>
                    <a:pt x="18286" y="6560"/>
                  </a:lnTo>
                  <a:lnTo>
                    <a:pt x="18144" y="6133"/>
                  </a:lnTo>
                  <a:lnTo>
                    <a:pt x="17973" y="5706"/>
                  </a:lnTo>
                  <a:lnTo>
                    <a:pt x="17788" y="5294"/>
                  </a:lnTo>
                  <a:lnTo>
                    <a:pt x="17575" y="4881"/>
                  </a:lnTo>
                  <a:lnTo>
                    <a:pt x="17347" y="4497"/>
                  </a:lnTo>
                  <a:lnTo>
                    <a:pt x="17105" y="4113"/>
                  </a:lnTo>
                  <a:lnTo>
                    <a:pt x="16849" y="3757"/>
                  </a:lnTo>
                  <a:lnTo>
                    <a:pt x="16564" y="3401"/>
                  </a:lnTo>
                  <a:lnTo>
                    <a:pt x="16280" y="3060"/>
                  </a:lnTo>
                  <a:lnTo>
                    <a:pt x="15967" y="2732"/>
                  </a:lnTo>
                  <a:lnTo>
                    <a:pt x="15640" y="2419"/>
                  </a:lnTo>
                  <a:lnTo>
                    <a:pt x="15298" y="2135"/>
                  </a:lnTo>
                  <a:lnTo>
                    <a:pt x="14942" y="1850"/>
                  </a:lnTo>
                  <a:lnTo>
                    <a:pt x="14587" y="1594"/>
                  </a:lnTo>
                  <a:lnTo>
                    <a:pt x="14202" y="1352"/>
                  </a:lnTo>
                  <a:lnTo>
                    <a:pt x="13818" y="1124"/>
                  </a:lnTo>
                  <a:lnTo>
                    <a:pt x="13405" y="911"/>
                  </a:lnTo>
                  <a:lnTo>
                    <a:pt x="12993" y="726"/>
                  </a:lnTo>
                  <a:lnTo>
                    <a:pt x="12566" y="569"/>
                  </a:lnTo>
                  <a:lnTo>
                    <a:pt x="12139" y="413"/>
                  </a:lnTo>
                  <a:lnTo>
                    <a:pt x="11698" y="285"/>
                  </a:lnTo>
                  <a:lnTo>
                    <a:pt x="11242" y="185"/>
                  </a:lnTo>
                  <a:lnTo>
                    <a:pt x="10773" y="100"/>
                  </a:lnTo>
                  <a:lnTo>
                    <a:pt x="10318" y="43"/>
                  </a:lnTo>
                  <a:lnTo>
                    <a:pt x="9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4;p21">
              <a:extLst>
                <a:ext uri="{FF2B5EF4-FFF2-40B4-BE49-F238E27FC236}">
                  <a16:creationId xmlns:a16="http://schemas.microsoft.com/office/drawing/2014/main" id="{CA6B5247-6EF8-F64F-881A-EF6C1E011AA3}"/>
                </a:ext>
              </a:extLst>
            </p:cNvPr>
            <p:cNvSpPr/>
            <p:nvPr/>
          </p:nvSpPr>
          <p:spPr>
            <a:xfrm>
              <a:off x="5388751" y="4322642"/>
              <a:ext cx="1069200" cy="409332"/>
            </a:xfrm>
            <a:custGeom>
              <a:avLst/>
              <a:gdLst/>
              <a:ahLst/>
              <a:cxnLst/>
              <a:rect l="l" t="t" r="r" b="b"/>
              <a:pathLst>
                <a:path w="32972" h="12623" extrusionOk="0">
                  <a:moveTo>
                    <a:pt x="12637" y="1"/>
                  </a:moveTo>
                  <a:lnTo>
                    <a:pt x="11982" y="15"/>
                  </a:lnTo>
                  <a:lnTo>
                    <a:pt x="11342" y="58"/>
                  </a:lnTo>
                  <a:lnTo>
                    <a:pt x="10702" y="143"/>
                  </a:lnTo>
                  <a:lnTo>
                    <a:pt x="10090" y="257"/>
                  </a:lnTo>
                  <a:lnTo>
                    <a:pt x="9478" y="385"/>
                  </a:lnTo>
                  <a:lnTo>
                    <a:pt x="8880" y="556"/>
                  </a:lnTo>
                  <a:lnTo>
                    <a:pt x="8283" y="755"/>
                  </a:lnTo>
                  <a:lnTo>
                    <a:pt x="7713" y="982"/>
                  </a:lnTo>
                  <a:lnTo>
                    <a:pt x="7158" y="1239"/>
                  </a:lnTo>
                  <a:lnTo>
                    <a:pt x="6604" y="1523"/>
                  </a:lnTo>
                  <a:lnTo>
                    <a:pt x="6077" y="1822"/>
                  </a:lnTo>
                  <a:lnTo>
                    <a:pt x="5565" y="2149"/>
                  </a:lnTo>
                  <a:lnTo>
                    <a:pt x="5067" y="2505"/>
                  </a:lnTo>
                  <a:lnTo>
                    <a:pt x="4597" y="2875"/>
                  </a:lnTo>
                  <a:lnTo>
                    <a:pt x="4142" y="3273"/>
                  </a:lnTo>
                  <a:lnTo>
                    <a:pt x="3701" y="3700"/>
                  </a:lnTo>
                  <a:lnTo>
                    <a:pt x="3274" y="4127"/>
                  </a:lnTo>
                  <a:lnTo>
                    <a:pt x="2890" y="4597"/>
                  </a:lnTo>
                  <a:lnTo>
                    <a:pt x="2505" y="5066"/>
                  </a:lnTo>
                  <a:lnTo>
                    <a:pt x="2150" y="5564"/>
                  </a:lnTo>
                  <a:lnTo>
                    <a:pt x="1822" y="6077"/>
                  </a:lnTo>
                  <a:lnTo>
                    <a:pt x="1523" y="6603"/>
                  </a:lnTo>
                  <a:lnTo>
                    <a:pt x="1239" y="7144"/>
                  </a:lnTo>
                  <a:lnTo>
                    <a:pt x="997" y="7713"/>
                  </a:lnTo>
                  <a:lnTo>
                    <a:pt x="769" y="8282"/>
                  </a:lnTo>
                  <a:lnTo>
                    <a:pt x="570" y="8866"/>
                  </a:lnTo>
                  <a:lnTo>
                    <a:pt x="399" y="9464"/>
                  </a:lnTo>
                  <a:lnTo>
                    <a:pt x="257" y="10075"/>
                  </a:lnTo>
                  <a:lnTo>
                    <a:pt x="143" y="10702"/>
                  </a:lnTo>
                  <a:lnTo>
                    <a:pt x="58" y="11342"/>
                  </a:lnTo>
                  <a:lnTo>
                    <a:pt x="15" y="11982"/>
                  </a:lnTo>
                  <a:lnTo>
                    <a:pt x="1" y="12623"/>
                  </a:lnTo>
                  <a:lnTo>
                    <a:pt x="32972" y="12623"/>
                  </a:lnTo>
                  <a:lnTo>
                    <a:pt x="32957" y="11982"/>
                  </a:lnTo>
                  <a:lnTo>
                    <a:pt x="32915" y="11342"/>
                  </a:lnTo>
                  <a:lnTo>
                    <a:pt x="32829" y="10702"/>
                  </a:lnTo>
                  <a:lnTo>
                    <a:pt x="32715" y="10075"/>
                  </a:lnTo>
                  <a:lnTo>
                    <a:pt x="32573" y="9464"/>
                  </a:lnTo>
                  <a:lnTo>
                    <a:pt x="32402" y="8866"/>
                  </a:lnTo>
                  <a:lnTo>
                    <a:pt x="32203" y="8282"/>
                  </a:lnTo>
                  <a:lnTo>
                    <a:pt x="31990" y="7713"/>
                  </a:lnTo>
                  <a:lnTo>
                    <a:pt x="31734" y="7144"/>
                  </a:lnTo>
                  <a:lnTo>
                    <a:pt x="31449" y="6603"/>
                  </a:lnTo>
                  <a:lnTo>
                    <a:pt x="31150" y="6077"/>
                  </a:lnTo>
                  <a:lnTo>
                    <a:pt x="30823" y="5564"/>
                  </a:lnTo>
                  <a:lnTo>
                    <a:pt x="30467" y="5066"/>
                  </a:lnTo>
                  <a:lnTo>
                    <a:pt x="30097" y="4597"/>
                  </a:lnTo>
                  <a:lnTo>
                    <a:pt x="29699" y="4127"/>
                  </a:lnTo>
                  <a:lnTo>
                    <a:pt x="29272" y="3700"/>
                  </a:lnTo>
                  <a:lnTo>
                    <a:pt x="28831" y="3273"/>
                  </a:lnTo>
                  <a:lnTo>
                    <a:pt x="28375" y="2875"/>
                  </a:lnTo>
                  <a:lnTo>
                    <a:pt x="27906" y="2505"/>
                  </a:lnTo>
                  <a:lnTo>
                    <a:pt x="27408" y="2149"/>
                  </a:lnTo>
                  <a:lnTo>
                    <a:pt x="26895" y="1822"/>
                  </a:lnTo>
                  <a:lnTo>
                    <a:pt x="26369" y="1523"/>
                  </a:lnTo>
                  <a:lnTo>
                    <a:pt x="25814" y="1239"/>
                  </a:lnTo>
                  <a:lnTo>
                    <a:pt x="25259" y="982"/>
                  </a:lnTo>
                  <a:lnTo>
                    <a:pt x="24690" y="755"/>
                  </a:lnTo>
                  <a:lnTo>
                    <a:pt x="24106" y="556"/>
                  </a:lnTo>
                  <a:lnTo>
                    <a:pt x="23494" y="385"/>
                  </a:lnTo>
                  <a:lnTo>
                    <a:pt x="22883" y="257"/>
                  </a:lnTo>
                  <a:lnTo>
                    <a:pt x="22271" y="143"/>
                  </a:lnTo>
                  <a:lnTo>
                    <a:pt x="21630" y="58"/>
                  </a:lnTo>
                  <a:lnTo>
                    <a:pt x="20990" y="15"/>
                  </a:lnTo>
                  <a:lnTo>
                    <a:pt x="20350"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05;p21">
              <a:extLst>
                <a:ext uri="{FF2B5EF4-FFF2-40B4-BE49-F238E27FC236}">
                  <a16:creationId xmlns:a16="http://schemas.microsoft.com/office/drawing/2014/main" id="{379C8F0A-8D79-B34A-866C-FB9597A93536}"/>
                </a:ext>
              </a:extLst>
            </p:cNvPr>
            <p:cNvSpPr/>
            <p:nvPr/>
          </p:nvSpPr>
          <p:spPr>
            <a:xfrm>
              <a:off x="5485190" y="2057414"/>
              <a:ext cx="650204" cy="2351999"/>
            </a:xfrm>
            <a:custGeom>
              <a:avLst/>
              <a:gdLst/>
              <a:ahLst/>
              <a:cxnLst/>
              <a:rect l="l" t="t" r="r" b="b"/>
              <a:pathLst>
                <a:path w="20051" h="72531" extrusionOk="0">
                  <a:moveTo>
                    <a:pt x="5081" y="1"/>
                  </a:moveTo>
                  <a:lnTo>
                    <a:pt x="6006" y="1111"/>
                  </a:lnTo>
                  <a:lnTo>
                    <a:pt x="6575" y="1125"/>
                  </a:lnTo>
                  <a:lnTo>
                    <a:pt x="6988" y="1139"/>
                  </a:lnTo>
                  <a:lnTo>
                    <a:pt x="7500" y="1168"/>
                  </a:lnTo>
                  <a:lnTo>
                    <a:pt x="8083" y="1225"/>
                  </a:lnTo>
                  <a:lnTo>
                    <a:pt x="8724" y="1310"/>
                  </a:lnTo>
                  <a:lnTo>
                    <a:pt x="9421" y="1438"/>
                  </a:lnTo>
                  <a:lnTo>
                    <a:pt x="9791" y="1523"/>
                  </a:lnTo>
                  <a:lnTo>
                    <a:pt x="10175" y="1623"/>
                  </a:lnTo>
                  <a:lnTo>
                    <a:pt x="10559" y="1723"/>
                  </a:lnTo>
                  <a:lnTo>
                    <a:pt x="10958" y="1837"/>
                  </a:lnTo>
                  <a:lnTo>
                    <a:pt x="11356" y="1979"/>
                  </a:lnTo>
                  <a:lnTo>
                    <a:pt x="11769" y="2121"/>
                  </a:lnTo>
                  <a:lnTo>
                    <a:pt x="12196" y="2292"/>
                  </a:lnTo>
                  <a:lnTo>
                    <a:pt x="12609" y="2477"/>
                  </a:lnTo>
                  <a:lnTo>
                    <a:pt x="13035" y="2676"/>
                  </a:lnTo>
                  <a:lnTo>
                    <a:pt x="13462" y="2890"/>
                  </a:lnTo>
                  <a:lnTo>
                    <a:pt x="13889" y="3131"/>
                  </a:lnTo>
                  <a:lnTo>
                    <a:pt x="14302" y="3402"/>
                  </a:lnTo>
                  <a:lnTo>
                    <a:pt x="14729" y="3672"/>
                  </a:lnTo>
                  <a:lnTo>
                    <a:pt x="15156" y="3985"/>
                  </a:lnTo>
                  <a:lnTo>
                    <a:pt x="15568" y="4313"/>
                  </a:lnTo>
                  <a:lnTo>
                    <a:pt x="15981" y="4654"/>
                  </a:lnTo>
                  <a:lnTo>
                    <a:pt x="16394" y="5038"/>
                  </a:lnTo>
                  <a:lnTo>
                    <a:pt x="16792" y="5437"/>
                  </a:lnTo>
                  <a:lnTo>
                    <a:pt x="16977" y="5650"/>
                  </a:lnTo>
                  <a:lnTo>
                    <a:pt x="17162" y="5864"/>
                  </a:lnTo>
                  <a:lnTo>
                    <a:pt x="17333" y="6091"/>
                  </a:lnTo>
                  <a:lnTo>
                    <a:pt x="17504" y="6319"/>
                  </a:lnTo>
                  <a:lnTo>
                    <a:pt x="17660" y="6561"/>
                  </a:lnTo>
                  <a:lnTo>
                    <a:pt x="17802" y="6803"/>
                  </a:lnTo>
                  <a:lnTo>
                    <a:pt x="17945" y="7045"/>
                  </a:lnTo>
                  <a:lnTo>
                    <a:pt x="18073" y="7301"/>
                  </a:lnTo>
                  <a:lnTo>
                    <a:pt x="18187" y="7557"/>
                  </a:lnTo>
                  <a:lnTo>
                    <a:pt x="18301" y="7827"/>
                  </a:lnTo>
                  <a:lnTo>
                    <a:pt x="18400" y="8098"/>
                  </a:lnTo>
                  <a:lnTo>
                    <a:pt x="18500" y="8382"/>
                  </a:lnTo>
                  <a:lnTo>
                    <a:pt x="18585" y="8653"/>
                  </a:lnTo>
                  <a:lnTo>
                    <a:pt x="18656" y="8951"/>
                  </a:lnTo>
                  <a:lnTo>
                    <a:pt x="18727" y="9236"/>
                  </a:lnTo>
                  <a:lnTo>
                    <a:pt x="18784" y="9535"/>
                  </a:lnTo>
                  <a:lnTo>
                    <a:pt x="18827" y="9848"/>
                  </a:lnTo>
                  <a:lnTo>
                    <a:pt x="18870" y="10147"/>
                  </a:lnTo>
                  <a:lnTo>
                    <a:pt x="18912" y="10474"/>
                  </a:lnTo>
                  <a:lnTo>
                    <a:pt x="18927" y="10787"/>
                  </a:lnTo>
                  <a:lnTo>
                    <a:pt x="18955" y="11442"/>
                  </a:lnTo>
                  <a:lnTo>
                    <a:pt x="18955" y="12111"/>
                  </a:lnTo>
                  <a:lnTo>
                    <a:pt x="18912" y="12808"/>
                  </a:lnTo>
                  <a:lnTo>
                    <a:pt x="18841" y="13505"/>
                  </a:lnTo>
                  <a:lnTo>
                    <a:pt x="18756" y="14231"/>
                  </a:lnTo>
                  <a:lnTo>
                    <a:pt x="18628" y="14971"/>
                  </a:lnTo>
                  <a:lnTo>
                    <a:pt x="18500" y="15568"/>
                  </a:lnTo>
                  <a:lnTo>
                    <a:pt x="18357" y="16166"/>
                  </a:lnTo>
                  <a:lnTo>
                    <a:pt x="18215" y="16764"/>
                  </a:lnTo>
                  <a:lnTo>
                    <a:pt x="18044" y="17347"/>
                  </a:lnTo>
                  <a:lnTo>
                    <a:pt x="17859" y="17931"/>
                  </a:lnTo>
                  <a:lnTo>
                    <a:pt x="17660" y="18514"/>
                  </a:lnTo>
                  <a:lnTo>
                    <a:pt x="17461" y="19097"/>
                  </a:lnTo>
                  <a:lnTo>
                    <a:pt x="17233" y="19681"/>
                  </a:lnTo>
                  <a:lnTo>
                    <a:pt x="17006" y="20250"/>
                  </a:lnTo>
                  <a:lnTo>
                    <a:pt x="16764" y="20819"/>
                  </a:lnTo>
                  <a:lnTo>
                    <a:pt x="16508" y="21388"/>
                  </a:lnTo>
                  <a:lnTo>
                    <a:pt x="16237" y="21958"/>
                  </a:lnTo>
                  <a:lnTo>
                    <a:pt x="15967" y="22527"/>
                  </a:lnTo>
                  <a:lnTo>
                    <a:pt x="15682" y="23082"/>
                  </a:lnTo>
                  <a:lnTo>
                    <a:pt x="15085" y="24206"/>
                  </a:lnTo>
                  <a:lnTo>
                    <a:pt x="14458" y="25316"/>
                  </a:lnTo>
                  <a:lnTo>
                    <a:pt x="13818" y="26412"/>
                  </a:lnTo>
                  <a:lnTo>
                    <a:pt x="13135" y="27507"/>
                  </a:lnTo>
                  <a:lnTo>
                    <a:pt x="12452" y="28589"/>
                  </a:lnTo>
                  <a:lnTo>
                    <a:pt x="11741" y="29670"/>
                  </a:lnTo>
                  <a:lnTo>
                    <a:pt x="11029" y="30752"/>
                  </a:lnTo>
                  <a:lnTo>
                    <a:pt x="9592" y="32872"/>
                  </a:lnTo>
                  <a:lnTo>
                    <a:pt x="8638" y="34281"/>
                  </a:lnTo>
                  <a:lnTo>
                    <a:pt x="7685" y="35690"/>
                  </a:lnTo>
                  <a:lnTo>
                    <a:pt x="6760" y="37113"/>
                  </a:lnTo>
                  <a:lnTo>
                    <a:pt x="5849" y="38550"/>
                  </a:lnTo>
                  <a:lnTo>
                    <a:pt x="5408" y="39261"/>
                  </a:lnTo>
                  <a:lnTo>
                    <a:pt x="4981" y="39987"/>
                  </a:lnTo>
                  <a:lnTo>
                    <a:pt x="4554" y="40727"/>
                  </a:lnTo>
                  <a:lnTo>
                    <a:pt x="4142" y="41453"/>
                  </a:lnTo>
                  <a:lnTo>
                    <a:pt x="3743" y="42193"/>
                  </a:lnTo>
                  <a:lnTo>
                    <a:pt x="3359" y="42933"/>
                  </a:lnTo>
                  <a:lnTo>
                    <a:pt x="2989" y="43673"/>
                  </a:lnTo>
                  <a:lnTo>
                    <a:pt x="2633" y="44427"/>
                  </a:lnTo>
                  <a:lnTo>
                    <a:pt x="2292" y="45181"/>
                  </a:lnTo>
                  <a:lnTo>
                    <a:pt x="1979" y="45949"/>
                  </a:lnTo>
                  <a:lnTo>
                    <a:pt x="1680" y="46703"/>
                  </a:lnTo>
                  <a:lnTo>
                    <a:pt x="1395" y="47486"/>
                  </a:lnTo>
                  <a:lnTo>
                    <a:pt x="1139" y="48255"/>
                  </a:lnTo>
                  <a:lnTo>
                    <a:pt x="912" y="49051"/>
                  </a:lnTo>
                  <a:lnTo>
                    <a:pt x="698" y="49834"/>
                  </a:lnTo>
                  <a:lnTo>
                    <a:pt x="513" y="50631"/>
                  </a:lnTo>
                  <a:lnTo>
                    <a:pt x="357" y="51442"/>
                  </a:lnTo>
                  <a:lnTo>
                    <a:pt x="229" y="52253"/>
                  </a:lnTo>
                  <a:lnTo>
                    <a:pt x="129" y="53079"/>
                  </a:lnTo>
                  <a:lnTo>
                    <a:pt x="58" y="53904"/>
                  </a:lnTo>
                  <a:lnTo>
                    <a:pt x="15" y="54729"/>
                  </a:lnTo>
                  <a:lnTo>
                    <a:pt x="1" y="55583"/>
                  </a:lnTo>
                  <a:lnTo>
                    <a:pt x="29" y="56423"/>
                  </a:lnTo>
                  <a:lnTo>
                    <a:pt x="58" y="56864"/>
                  </a:lnTo>
                  <a:lnTo>
                    <a:pt x="86" y="57291"/>
                  </a:lnTo>
                  <a:lnTo>
                    <a:pt x="143" y="57817"/>
                  </a:lnTo>
                  <a:lnTo>
                    <a:pt x="200" y="58329"/>
                  </a:lnTo>
                  <a:lnTo>
                    <a:pt x="271" y="58842"/>
                  </a:lnTo>
                  <a:lnTo>
                    <a:pt x="342" y="59340"/>
                  </a:lnTo>
                  <a:lnTo>
                    <a:pt x="428" y="59823"/>
                  </a:lnTo>
                  <a:lnTo>
                    <a:pt x="527" y="60293"/>
                  </a:lnTo>
                  <a:lnTo>
                    <a:pt x="627" y="60763"/>
                  </a:lnTo>
                  <a:lnTo>
                    <a:pt x="727" y="61218"/>
                  </a:lnTo>
                  <a:lnTo>
                    <a:pt x="840" y="61659"/>
                  </a:lnTo>
                  <a:lnTo>
                    <a:pt x="969" y="62086"/>
                  </a:lnTo>
                  <a:lnTo>
                    <a:pt x="1082" y="62513"/>
                  </a:lnTo>
                  <a:lnTo>
                    <a:pt x="1225" y="62911"/>
                  </a:lnTo>
                  <a:lnTo>
                    <a:pt x="1495" y="63708"/>
                  </a:lnTo>
                  <a:lnTo>
                    <a:pt x="1794" y="64462"/>
                  </a:lnTo>
                  <a:lnTo>
                    <a:pt x="2121" y="65174"/>
                  </a:lnTo>
                  <a:lnTo>
                    <a:pt x="2448" y="65843"/>
                  </a:lnTo>
                  <a:lnTo>
                    <a:pt x="2790" y="66483"/>
                  </a:lnTo>
                  <a:lnTo>
                    <a:pt x="3146" y="67081"/>
                  </a:lnTo>
                  <a:lnTo>
                    <a:pt x="3516" y="67650"/>
                  </a:lnTo>
                  <a:lnTo>
                    <a:pt x="3886" y="68176"/>
                  </a:lnTo>
                  <a:lnTo>
                    <a:pt x="4256" y="68675"/>
                  </a:lnTo>
                  <a:lnTo>
                    <a:pt x="4626" y="69130"/>
                  </a:lnTo>
                  <a:lnTo>
                    <a:pt x="4996" y="69557"/>
                  </a:lnTo>
                  <a:lnTo>
                    <a:pt x="5351" y="69955"/>
                  </a:lnTo>
                  <a:lnTo>
                    <a:pt x="5707" y="70311"/>
                  </a:lnTo>
                  <a:lnTo>
                    <a:pt x="6063" y="70652"/>
                  </a:lnTo>
                  <a:lnTo>
                    <a:pt x="6390" y="70951"/>
                  </a:lnTo>
                  <a:lnTo>
                    <a:pt x="6717" y="71222"/>
                  </a:lnTo>
                  <a:lnTo>
                    <a:pt x="7030" y="71464"/>
                  </a:lnTo>
                  <a:lnTo>
                    <a:pt x="7315" y="71691"/>
                  </a:lnTo>
                  <a:lnTo>
                    <a:pt x="7813" y="72047"/>
                  </a:lnTo>
                  <a:lnTo>
                    <a:pt x="8226" y="72303"/>
                  </a:lnTo>
                  <a:lnTo>
                    <a:pt x="8496" y="72460"/>
                  </a:lnTo>
                  <a:lnTo>
                    <a:pt x="8638" y="72531"/>
                  </a:lnTo>
                  <a:lnTo>
                    <a:pt x="9122" y="71535"/>
                  </a:lnTo>
                  <a:lnTo>
                    <a:pt x="9037" y="71478"/>
                  </a:lnTo>
                  <a:lnTo>
                    <a:pt x="8809" y="71350"/>
                  </a:lnTo>
                  <a:lnTo>
                    <a:pt x="8453" y="71122"/>
                  </a:lnTo>
                  <a:lnTo>
                    <a:pt x="7984" y="70795"/>
                  </a:lnTo>
                  <a:lnTo>
                    <a:pt x="7728" y="70581"/>
                  </a:lnTo>
                  <a:lnTo>
                    <a:pt x="7443" y="70354"/>
                  </a:lnTo>
                  <a:lnTo>
                    <a:pt x="7144" y="70098"/>
                  </a:lnTo>
                  <a:lnTo>
                    <a:pt x="6831" y="69813"/>
                  </a:lnTo>
                  <a:lnTo>
                    <a:pt x="6504" y="69500"/>
                  </a:lnTo>
                  <a:lnTo>
                    <a:pt x="6177" y="69158"/>
                  </a:lnTo>
                  <a:lnTo>
                    <a:pt x="5835" y="68788"/>
                  </a:lnTo>
                  <a:lnTo>
                    <a:pt x="5494" y="68376"/>
                  </a:lnTo>
                  <a:lnTo>
                    <a:pt x="5138" y="67949"/>
                  </a:lnTo>
                  <a:lnTo>
                    <a:pt x="4796" y="67479"/>
                  </a:lnTo>
                  <a:lnTo>
                    <a:pt x="4441" y="66981"/>
                  </a:lnTo>
                  <a:lnTo>
                    <a:pt x="4099" y="66440"/>
                  </a:lnTo>
                  <a:lnTo>
                    <a:pt x="3758" y="65871"/>
                  </a:lnTo>
                  <a:lnTo>
                    <a:pt x="3430" y="65274"/>
                  </a:lnTo>
                  <a:lnTo>
                    <a:pt x="3117" y="64633"/>
                  </a:lnTo>
                  <a:lnTo>
                    <a:pt x="2818" y="63964"/>
                  </a:lnTo>
                  <a:lnTo>
                    <a:pt x="2534" y="63253"/>
                  </a:lnTo>
                  <a:lnTo>
                    <a:pt x="2263" y="62499"/>
                  </a:lnTo>
                  <a:lnTo>
                    <a:pt x="2022" y="61716"/>
                  </a:lnTo>
                  <a:lnTo>
                    <a:pt x="1908" y="61318"/>
                  </a:lnTo>
                  <a:lnTo>
                    <a:pt x="1808" y="60891"/>
                  </a:lnTo>
                  <a:lnTo>
                    <a:pt x="1694" y="60464"/>
                  </a:lnTo>
                  <a:lnTo>
                    <a:pt x="1609" y="60023"/>
                  </a:lnTo>
                  <a:lnTo>
                    <a:pt x="1523" y="59582"/>
                  </a:lnTo>
                  <a:lnTo>
                    <a:pt x="1438" y="59126"/>
                  </a:lnTo>
                  <a:lnTo>
                    <a:pt x="1367" y="58657"/>
                  </a:lnTo>
                  <a:lnTo>
                    <a:pt x="1296" y="58173"/>
                  </a:lnTo>
                  <a:lnTo>
                    <a:pt x="1239" y="57689"/>
                  </a:lnTo>
                  <a:lnTo>
                    <a:pt x="1196" y="57191"/>
                  </a:lnTo>
                  <a:lnTo>
                    <a:pt x="1139" y="56366"/>
                  </a:lnTo>
                  <a:lnTo>
                    <a:pt x="1111" y="55555"/>
                  </a:lnTo>
                  <a:lnTo>
                    <a:pt x="1125" y="54743"/>
                  </a:lnTo>
                  <a:lnTo>
                    <a:pt x="1168" y="53932"/>
                  </a:lnTo>
                  <a:lnTo>
                    <a:pt x="1239" y="53150"/>
                  </a:lnTo>
                  <a:lnTo>
                    <a:pt x="1338" y="52353"/>
                  </a:lnTo>
                  <a:lnTo>
                    <a:pt x="1467" y="51570"/>
                  </a:lnTo>
                  <a:lnTo>
                    <a:pt x="1623" y="50787"/>
                  </a:lnTo>
                  <a:lnTo>
                    <a:pt x="1808" y="50019"/>
                  </a:lnTo>
                  <a:lnTo>
                    <a:pt x="2007" y="49265"/>
                  </a:lnTo>
                  <a:lnTo>
                    <a:pt x="2235" y="48496"/>
                  </a:lnTo>
                  <a:lnTo>
                    <a:pt x="2491" y="47742"/>
                  </a:lnTo>
                  <a:lnTo>
                    <a:pt x="2761" y="47002"/>
                  </a:lnTo>
                  <a:lnTo>
                    <a:pt x="3060" y="46248"/>
                  </a:lnTo>
                  <a:lnTo>
                    <a:pt x="3373" y="45508"/>
                  </a:lnTo>
                  <a:lnTo>
                    <a:pt x="3701" y="44782"/>
                  </a:lnTo>
                  <a:lnTo>
                    <a:pt x="4042" y="44042"/>
                  </a:lnTo>
                  <a:lnTo>
                    <a:pt x="4412" y="43317"/>
                  </a:lnTo>
                  <a:lnTo>
                    <a:pt x="4782" y="42605"/>
                  </a:lnTo>
                  <a:lnTo>
                    <a:pt x="5181" y="41880"/>
                  </a:lnTo>
                  <a:lnTo>
                    <a:pt x="5579" y="41168"/>
                  </a:lnTo>
                  <a:lnTo>
                    <a:pt x="5992" y="40457"/>
                  </a:lnTo>
                  <a:lnTo>
                    <a:pt x="6419" y="39745"/>
                  </a:lnTo>
                  <a:lnTo>
                    <a:pt x="6845" y="39048"/>
                  </a:lnTo>
                  <a:lnTo>
                    <a:pt x="7742" y="37639"/>
                  </a:lnTo>
                  <a:lnTo>
                    <a:pt x="8653" y="36259"/>
                  </a:lnTo>
                  <a:lnTo>
                    <a:pt x="9578" y="34878"/>
                  </a:lnTo>
                  <a:lnTo>
                    <a:pt x="10503" y="33498"/>
                  </a:lnTo>
                  <a:lnTo>
                    <a:pt x="11968" y="31335"/>
                  </a:lnTo>
                  <a:lnTo>
                    <a:pt x="12694" y="30239"/>
                  </a:lnTo>
                  <a:lnTo>
                    <a:pt x="13420" y="29144"/>
                  </a:lnTo>
                  <a:lnTo>
                    <a:pt x="14117" y="28034"/>
                  </a:lnTo>
                  <a:lnTo>
                    <a:pt x="14800" y="26924"/>
                  </a:lnTo>
                  <a:lnTo>
                    <a:pt x="15469" y="25800"/>
                  </a:lnTo>
                  <a:lnTo>
                    <a:pt x="16109" y="24676"/>
                  </a:lnTo>
                  <a:lnTo>
                    <a:pt x="16408" y="24106"/>
                  </a:lnTo>
                  <a:lnTo>
                    <a:pt x="16707" y="23523"/>
                  </a:lnTo>
                  <a:lnTo>
                    <a:pt x="16991" y="22954"/>
                  </a:lnTo>
                  <a:lnTo>
                    <a:pt x="17276" y="22370"/>
                  </a:lnTo>
                  <a:lnTo>
                    <a:pt x="17546" y="21787"/>
                  </a:lnTo>
                  <a:lnTo>
                    <a:pt x="17802" y="21203"/>
                  </a:lnTo>
                  <a:lnTo>
                    <a:pt x="18059" y="20620"/>
                  </a:lnTo>
                  <a:lnTo>
                    <a:pt x="18286" y="20037"/>
                  </a:lnTo>
                  <a:lnTo>
                    <a:pt x="18514" y="19439"/>
                  </a:lnTo>
                  <a:lnTo>
                    <a:pt x="18727" y="18841"/>
                  </a:lnTo>
                  <a:lnTo>
                    <a:pt x="18927" y="18244"/>
                  </a:lnTo>
                  <a:lnTo>
                    <a:pt x="19112" y="17632"/>
                  </a:lnTo>
                  <a:lnTo>
                    <a:pt x="19282" y="17034"/>
                  </a:lnTo>
                  <a:lnTo>
                    <a:pt x="19439" y="16422"/>
                  </a:lnTo>
                  <a:lnTo>
                    <a:pt x="19581" y="15810"/>
                  </a:lnTo>
                  <a:lnTo>
                    <a:pt x="19709" y="15184"/>
                  </a:lnTo>
                  <a:lnTo>
                    <a:pt x="19852" y="14387"/>
                  </a:lnTo>
                  <a:lnTo>
                    <a:pt x="19951" y="13590"/>
                  </a:lnTo>
                  <a:lnTo>
                    <a:pt x="20022" y="12822"/>
                  </a:lnTo>
                  <a:lnTo>
                    <a:pt x="20037" y="12452"/>
                  </a:lnTo>
                  <a:lnTo>
                    <a:pt x="20051" y="12082"/>
                  </a:lnTo>
                  <a:lnTo>
                    <a:pt x="20051" y="11712"/>
                  </a:lnTo>
                  <a:lnTo>
                    <a:pt x="20037" y="11356"/>
                  </a:lnTo>
                  <a:lnTo>
                    <a:pt x="20022" y="11001"/>
                  </a:lnTo>
                  <a:lnTo>
                    <a:pt x="19994" y="10645"/>
                  </a:lnTo>
                  <a:lnTo>
                    <a:pt x="19965" y="10303"/>
                  </a:lnTo>
                  <a:lnTo>
                    <a:pt x="19923" y="9962"/>
                  </a:lnTo>
                  <a:lnTo>
                    <a:pt x="19866" y="9620"/>
                  </a:lnTo>
                  <a:lnTo>
                    <a:pt x="19809" y="9293"/>
                  </a:lnTo>
                  <a:lnTo>
                    <a:pt x="19738" y="8966"/>
                  </a:lnTo>
                  <a:lnTo>
                    <a:pt x="19667" y="8653"/>
                  </a:lnTo>
                  <a:lnTo>
                    <a:pt x="19581" y="8340"/>
                  </a:lnTo>
                  <a:lnTo>
                    <a:pt x="19482" y="8027"/>
                  </a:lnTo>
                  <a:lnTo>
                    <a:pt x="19368" y="7728"/>
                  </a:lnTo>
                  <a:lnTo>
                    <a:pt x="19254" y="7415"/>
                  </a:lnTo>
                  <a:lnTo>
                    <a:pt x="19140" y="7130"/>
                  </a:lnTo>
                  <a:lnTo>
                    <a:pt x="19012" y="6831"/>
                  </a:lnTo>
                  <a:lnTo>
                    <a:pt x="18870" y="6561"/>
                  </a:lnTo>
                  <a:lnTo>
                    <a:pt x="18713" y="6276"/>
                  </a:lnTo>
                  <a:lnTo>
                    <a:pt x="18557" y="6006"/>
                  </a:lnTo>
                  <a:lnTo>
                    <a:pt x="18386" y="5736"/>
                  </a:lnTo>
                  <a:lnTo>
                    <a:pt x="18215" y="5465"/>
                  </a:lnTo>
                  <a:lnTo>
                    <a:pt x="18030" y="5209"/>
                  </a:lnTo>
                  <a:lnTo>
                    <a:pt x="17831" y="4967"/>
                  </a:lnTo>
                  <a:lnTo>
                    <a:pt x="17632" y="4711"/>
                  </a:lnTo>
                  <a:lnTo>
                    <a:pt x="17433" y="4498"/>
                  </a:lnTo>
                  <a:lnTo>
                    <a:pt x="17233" y="4270"/>
                  </a:lnTo>
                  <a:lnTo>
                    <a:pt x="17034" y="4071"/>
                  </a:lnTo>
                  <a:lnTo>
                    <a:pt x="16821" y="3857"/>
                  </a:lnTo>
                  <a:lnTo>
                    <a:pt x="16379" y="3473"/>
                  </a:lnTo>
                  <a:lnTo>
                    <a:pt x="15924" y="3117"/>
                  </a:lnTo>
                  <a:lnTo>
                    <a:pt x="15455" y="2790"/>
                  </a:lnTo>
                  <a:lnTo>
                    <a:pt x="14971" y="2477"/>
                  </a:lnTo>
                  <a:lnTo>
                    <a:pt x="14487" y="2192"/>
                  </a:lnTo>
                  <a:lnTo>
                    <a:pt x="13975" y="1922"/>
                  </a:lnTo>
                  <a:lnTo>
                    <a:pt x="13477" y="1694"/>
                  </a:lnTo>
                  <a:lnTo>
                    <a:pt x="12964" y="1467"/>
                  </a:lnTo>
                  <a:lnTo>
                    <a:pt x="12452" y="1267"/>
                  </a:lnTo>
                  <a:lnTo>
                    <a:pt x="11940" y="1082"/>
                  </a:lnTo>
                  <a:lnTo>
                    <a:pt x="11427" y="926"/>
                  </a:lnTo>
                  <a:lnTo>
                    <a:pt x="10929" y="783"/>
                  </a:lnTo>
                  <a:lnTo>
                    <a:pt x="10431" y="641"/>
                  </a:lnTo>
                  <a:lnTo>
                    <a:pt x="9933" y="527"/>
                  </a:lnTo>
                  <a:lnTo>
                    <a:pt x="9464" y="428"/>
                  </a:lnTo>
                  <a:lnTo>
                    <a:pt x="8994" y="342"/>
                  </a:lnTo>
                  <a:lnTo>
                    <a:pt x="8553" y="271"/>
                  </a:lnTo>
                  <a:lnTo>
                    <a:pt x="8112" y="214"/>
                  </a:lnTo>
                  <a:lnTo>
                    <a:pt x="7315" y="115"/>
                  </a:lnTo>
                  <a:lnTo>
                    <a:pt x="6604" y="44"/>
                  </a:lnTo>
                  <a:lnTo>
                    <a:pt x="6020" y="15"/>
                  </a:lnTo>
                  <a:lnTo>
                    <a:pt x="5551"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Rectangle 71">
            <a:extLst>
              <a:ext uri="{FF2B5EF4-FFF2-40B4-BE49-F238E27FC236}">
                <a16:creationId xmlns:a16="http://schemas.microsoft.com/office/drawing/2014/main" id="{F293B765-FA88-324D-944D-3866FF0A31CF}"/>
              </a:ext>
            </a:extLst>
          </p:cNvPr>
          <p:cNvSpPr/>
          <p:nvPr/>
        </p:nvSpPr>
        <p:spPr>
          <a:xfrm>
            <a:off x="5993417" y="1776289"/>
            <a:ext cx="1852354" cy="954107"/>
          </a:xfrm>
          <a:prstGeom prst="rect">
            <a:avLst/>
          </a:prstGeom>
        </p:spPr>
        <p:txBody>
          <a:bodyPr wrap="square">
            <a:spAutoFit/>
          </a:bodyPr>
          <a:lstStyle/>
          <a:p>
            <a:pPr lvl="0"/>
            <a:r>
              <a:rPr lang="en-CA" dirty="0">
                <a:latin typeface="Fira Sans Extra Condensed"/>
                <a:ea typeface="Fira Sans Extra Condensed"/>
                <a:cs typeface="Fira Sans Extra Condensed"/>
                <a:sym typeface="Fira Sans Extra Condensed"/>
              </a:rPr>
              <a:t>Please contact us to make any change in the schedule for the next class.</a:t>
            </a:r>
          </a:p>
        </p:txBody>
      </p:sp>
      <p:pic>
        <p:nvPicPr>
          <p:cNvPr id="74" name="Picture 73" descr="Logo&#10;&#10;Description automatically generated">
            <a:extLst>
              <a:ext uri="{FF2B5EF4-FFF2-40B4-BE49-F238E27FC236}">
                <a16:creationId xmlns:a16="http://schemas.microsoft.com/office/drawing/2014/main" id="{2D26F0C5-47B9-3040-A364-1A085FA922F7}"/>
              </a:ext>
            </a:extLst>
          </p:cNvPr>
          <p:cNvPicPr>
            <a:picLocks noChangeAspect="1"/>
          </p:cNvPicPr>
          <p:nvPr/>
        </p:nvPicPr>
        <p:blipFill rotWithShape="1">
          <a:blip r:embed="rId3"/>
          <a:srcRect l="1498" t="-1381" r="9186" b="1381"/>
          <a:stretch/>
        </p:blipFill>
        <p:spPr>
          <a:xfrm>
            <a:off x="5884522" y="3378612"/>
            <a:ext cx="1925072" cy="1185915"/>
          </a:xfrm>
          <a:prstGeom prst="roundRect">
            <a:avLst/>
          </a:prstGeom>
        </p:spPr>
      </p:pic>
      <p:pic>
        <p:nvPicPr>
          <p:cNvPr id="3074" name="Picture 2" descr="Linkedin - Free social media icons">
            <a:hlinkClick r:id="rId4"/>
            <a:extLst>
              <a:ext uri="{FF2B5EF4-FFF2-40B4-BE49-F238E27FC236}">
                <a16:creationId xmlns:a16="http://schemas.microsoft.com/office/drawing/2014/main" id="{EFAB93E4-5879-AC45-BB63-8FE163584D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354" y="4076506"/>
            <a:ext cx="509408" cy="5094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cebook - Log In or Sign Up">
            <a:hlinkClick r:id="rId6"/>
            <a:extLst>
              <a:ext uri="{FF2B5EF4-FFF2-40B4-BE49-F238E27FC236}">
                <a16:creationId xmlns:a16="http://schemas.microsoft.com/office/drawing/2014/main" id="{E847369B-60C9-014C-A501-B0A1C199B0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7814" y="4070473"/>
            <a:ext cx="509408" cy="509408"/>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798EE3DF-B2AF-EA4E-8086-D651C45846A1}"/>
              </a:ext>
            </a:extLst>
          </p:cNvPr>
          <p:cNvSpPr/>
          <p:nvPr/>
        </p:nvSpPr>
        <p:spPr>
          <a:xfrm>
            <a:off x="4931326" y="4869913"/>
            <a:ext cx="3768090" cy="246221"/>
          </a:xfrm>
          <a:prstGeom prst="rect">
            <a:avLst/>
          </a:prstGeom>
        </p:spPr>
        <p:txBody>
          <a:bodyPr wrap="square">
            <a:spAutoFit/>
          </a:bodyPr>
          <a:lstStyle/>
          <a:p>
            <a:pPr lvl="0"/>
            <a:r>
              <a:rPr lang="en-CA" sz="1000" dirty="0">
                <a:latin typeface="Fira Sans Extra Condensed"/>
                <a:ea typeface="Fira Sans Extra Condensed"/>
                <a:cs typeface="Fira Sans Extra Condensed"/>
                <a:sym typeface="Fira Sans Extra Condensed"/>
              </a:rPr>
              <a:t>Reproduction and distribution of the presentation deck is prohibited</a:t>
            </a:r>
          </a:p>
        </p:txBody>
      </p:sp>
      <p:sp>
        <p:nvSpPr>
          <p:cNvPr id="77" name="Google Shape;914;p25">
            <a:extLst>
              <a:ext uri="{FF2B5EF4-FFF2-40B4-BE49-F238E27FC236}">
                <a16:creationId xmlns:a16="http://schemas.microsoft.com/office/drawing/2014/main" id="{1B880910-5E2C-834C-8692-5850082B82C1}"/>
              </a:ext>
            </a:extLst>
          </p:cNvPr>
          <p:cNvSpPr txBox="1"/>
          <p:nvPr/>
        </p:nvSpPr>
        <p:spPr>
          <a:xfrm>
            <a:off x="591352" y="3281443"/>
            <a:ext cx="2143635"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Website:</a:t>
            </a:r>
          </a:p>
          <a:p>
            <a:pPr marL="0" lvl="0" indent="0" algn="l" rtl="0">
              <a:spcBef>
                <a:spcPts val="0"/>
              </a:spcBef>
              <a:spcAft>
                <a:spcPts val="0"/>
              </a:spcAft>
              <a:buNone/>
            </a:pPr>
            <a:r>
              <a:rPr lang="en-CA" sz="1600" dirty="0">
                <a:latin typeface="Fira Sans Extra Condensed"/>
                <a:ea typeface="Fira Sans Extra Condensed"/>
                <a:cs typeface="Fira Sans Extra Condensed"/>
                <a:sym typeface="Fira Sans Extra Condensed"/>
              </a:rPr>
              <a:t>h</a:t>
            </a:r>
            <a:r>
              <a:rPr lang="en" sz="1600" dirty="0" err="1">
                <a:latin typeface="Fira Sans Extra Condensed"/>
                <a:ea typeface="Fira Sans Extra Condensed"/>
                <a:cs typeface="Fira Sans Extra Condensed"/>
                <a:sym typeface="Fira Sans Extra Condensed"/>
              </a:rPr>
              <a:t>ttps</a:t>
            </a:r>
            <a:r>
              <a:rPr lang="en" sz="1600" dirty="0">
                <a:latin typeface="Fira Sans Extra Condensed"/>
                <a:ea typeface="Fira Sans Extra Condensed"/>
                <a:cs typeface="Fira Sans Extra Condensed"/>
                <a:sym typeface="Fira Sans Extra Condensed"/>
              </a:rPr>
              <a:t>://</a:t>
            </a:r>
            <a:r>
              <a:rPr lang="en" sz="1600" dirty="0" err="1">
                <a:latin typeface="Fira Sans Extra Condensed"/>
                <a:ea typeface="Fira Sans Extra Condensed"/>
                <a:cs typeface="Fira Sans Extra Condensed"/>
                <a:sym typeface="Fira Sans Extra Condensed"/>
              </a:rPr>
              <a:t>www.codeu.ca</a:t>
            </a:r>
            <a:r>
              <a:rPr lang="en" sz="1600" dirty="0">
                <a:latin typeface="Fira Sans Extra Condensed"/>
                <a:ea typeface="Fira Sans Extra Condensed"/>
                <a:cs typeface="Fira Sans Extra Condensed"/>
                <a:sym typeface="Fira Sans Extra Condensed"/>
              </a:rPr>
              <a:t>/</a:t>
            </a:r>
          </a:p>
        </p:txBody>
      </p:sp>
    </p:spTree>
    <p:extLst>
      <p:ext uri="{BB962C8B-B14F-4D97-AF65-F5344CB8AC3E}">
        <p14:creationId xmlns:p14="http://schemas.microsoft.com/office/powerpoint/2010/main" val="1771391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rPr>
              <a:t>Agenda for today’s class</a:t>
            </a:r>
            <a:endParaRPr dirty="0">
              <a:solidFill>
                <a:srgbClr val="002060"/>
              </a:solidFill>
            </a:endParaRPr>
          </a:p>
        </p:txBody>
      </p:sp>
      <p:grpSp>
        <p:nvGrpSpPr>
          <p:cNvPr id="1922" name="Google Shape;1922;p38"/>
          <p:cNvGrpSpPr/>
          <p:nvPr/>
        </p:nvGrpSpPr>
        <p:grpSpPr>
          <a:xfrm>
            <a:off x="3448050" y="1181650"/>
            <a:ext cx="2247902" cy="3550335"/>
            <a:chOff x="1085850" y="1181650"/>
            <a:chExt cx="2247902" cy="3550335"/>
          </a:xfrm>
        </p:grpSpPr>
        <p:sp>
          <p:nvSpPr>
            <p:cNvPr id="1923" name="Google Shape;1923;p38"/>
            <p:cNvSpPr/>
            <p:nvPr/>
          </p:nvSpPr>
          <p:spPr>
            <a:xfrm>
              <a:off x="1550204" y="1181650"/>
              <a:ext cx="1318561" cy="1318561"/>
            </a:xfrm>
            <a:custGeom>
              <a:avLst/>
              <a:gdLst/>
              <a:ahLst/>
              <a:cxnLst/>
              <a:rect l="l" t="t" r="r" b="b"/>
              <a:pathLst>
                <a:path w="26257" h="26257" extrusionOk="0">
                  <a:moveTo>
                    <a:pt x="5072" y="0"/>
                  </a:moveTo>
                  <a:lnTo>
                    <a:pt x="4803" y="26"/>
                  </a:lnTo>
                  <a:lnTo>
                    <a:pt x="4534" y="64"/>
                  </a:lnTo>
                  <a:lnTo>
                    <a:pt x="4278" y="102"/>
                  </a:lnTo>
                  <a:lnTo>
                    <a:pt x="4009" y="167"/>
                  </a:lnTo>
                  <a:lnTo>
                    <a:pt x="3766" y="243"/>
                  </a:lnTo>
                  <a:lnTo>
                    <a:pt x="3510" y="320"/>
                  </a:lnTo>
                  <a:lnTo>
                    <a:pt x="3266" y="423"/>
                  </a:lnTo>
                  <a:lnTo>
                    <a:pt x="3036" y="525"/>
                  </a:lnTo>
                  <a:lnTo>
                    <a:pt x="2805" y="640"/>
                  </a:lnTo>
                  <a:lnTo>
                    <a:pt x="2575" y="768"/>
                  </a:lnTo>
                  <a:lnTo>
                    <a:pt x="2357" y="909"/>
                  </a:lnTo>
                  <a:lnTo>
                    <a:pt x="2152" y="1063"/>
                  </a:lnTo>
                  <a:lnTo>
                    <a:pt x="1947" y="1217"/>
                  </a:lnTo>
                  <a:lnTo>
                    <a:pt x="1755" y="1383"/>
                  </a:lnTo>
                  <a:lnTo>
                    <a:pt x="1563" y="1563"/>
                  </a:lnTo>
                  <a:lnTo>
                    <a:pt x="1396" y="1755"/>
                  </a:lnTo>
                  <a:lnTo>
                    <a:pt x="1230" y="1947"/>
                  </a:lnTo>
                  <a:lnTo>
                    <a:pt x="1063" y="2152"/>
                  </a:lnTo>
                  <a:lnTo>
                    <a:pt x="910" y="2357"/>
                  </a:lnTo>
                  <a:lnTo>
                    <a:pt x="782" y="2574"/>
                  </a:lnTo>
                  <a:lnTo>
                    <a:pt x="653" y="2792"/>
                  </a:lnTo>
                  <a:lnTo>
                    <a:pt x="525" y="3023"/>
                  </a:lnTo>
                  <a:lnTo>
                    <a:pt x="423" y="3266"/>
                  </a:lnTo>
                  <a:lnTo>
                    <a:pt x="333" y="3509"/>
                  </a:lnTo>
                  <a:lnTo>
                    <a:pt x="244" y="3753"/>
                  </a:lnTo>
                  <a:lnTo>
                    <a:pt x="167" y="4009"/>
                  </a:lnTo>
                  <a:lnTo>
                    <a:pt x="116" y="4265"/>
                  </a:lnTo>
                  <a:lnTo>
                    <a:pt x="64" y="4534"/>
                  </a:lnTo>
                  <a:lnTo>
                    <a:pt x="26" y="4803"/>
                  </a:lnTo>
                  <a:lnTo>
                    <a:pt x="13" y="5072"/>
                  </a:lnTo>
                  <a:lnTo>
                    <a:pt x="0" y="5341"/>
                  </a:lnTo>
                  <a:lnTo>
                    <a:pt x="0" y="20903"/>
                  </a:lnTo>
                  <a:lnTo>
                    <a:pt x="13" y="21184"/>
                  </a:lnTo>
                  <a:lnTo>
                    <a:pt x="26" y="21453"/>
                  </a:lnTo>
                  <a:lnTo>
                    <a:pt x="64" y="21722"/>
                  </a:lnTo>
                  <a:lnTo>
                    <a:pt x="116" y="21991"/>
                  </a:lnTo>
                  <a:lnTo>
                    <a:pt x="167" y="22247"/>
                  </a:lnTo>
                  <a:lnTo>
                    <a:pt x="244" y="22503"/>
                  </a:lnTo>
                  <a:lnTo>
                    <a:pt x="333" y="22747"/>
                  </a:lnTo>
                  <a:lnTo>
                    <a:pt x="423" y="22990"/>
                  </a:lnTo>
                  <a:lnTo>
                    <a:pt x="525" y="23234"/>
                  </a:lnTo>
                  <a:lnTo>
                    <a:pt x="653" y="23464"/>
                  </a:lnTo>
                  <a:lnTo>
                    <a:pt x="782" y="23682"/>
                  </a:lnTo>
                  <a:lnTo>
                    <a:pt x="910" y="23900"/>
                  </a:lnTo>
                  <a:lnTo>
                    <a:pt x="1063" y="24104"/>
                  </a:lnTo>
                  <a:lnTo>
                    <a:pt x="1230" y="24309"/>
                  </a:lnTo>
                  <a:lnTo>
                    <a:pt x="1396" y="24502"/>
                  </a:lnTo>
                  <a:lnTo>
                    <a:pt x="1563" y="24694"/>
                  </a:lnTo>
                  <a:lnTo>
                    <a:pt x="1755" y="24873"/>
                  </a:lnTo>
                  <a:lnTo>
                    <a:pt x="1947" y="25039"/>
                  </a:lnTo>
                  <a:lnTo>
                    <a:pt x="2152" y="25193"/>
                  </a:lnTo>
                  <a:lnTo>
                    <a:pt x="2357" y="25347"/>
                  </a:lnTo>
                  <a:lnTo>
                    <a:pt x="2575" y="25488"/>
                  </a:lnTo>
                  <a:lnTo>
                    <a:pt x="2805" y="25616"/>
                  </a:lnTo>
                  <a:lnTo>
                    <a:pt x="3036" y="25731"/>
                  </a:lnTo>
                  <a:lnTo>
                    <a:pt x="3266" y="25834"/>
                  </a:lnTo>
                  <a:lnTo>
                    <a:pt x="3510" y="25936"/>
                  </a:lnTo>
                  <a:lnTo>
                    <a:pt x="3766" y="26013"/>
                  </a:lnTo>
                  <a:lnTo>
                    <a:pt x="4009" y="26090"/>
                  </a:lnTo>
                  <a:lnTo>
                    <a:pt x="4278" y="26154"/>
                  </a:lnTo>
                  <a:lnTo>
                    <a:pt x="4534" y="26192"/>
                  </a:lnTo>
                  <a:lnTo>
                    <a:pt x="4803" y="26231"/>
                  </a:lnTo>
                  <a:lnTo>
                    <a:pt x="5072" y="26256"/>
                  </a:lnTo>
                  <a:lnTo>
                    <a:pt x="21184" y="26256"/>
                  </a:lnTo>
                  <a:lnTo>
                    <a:pt x="21466" y="26231"/>
                  </a:lnTo>
                  <a:lnTo>
                    <a:pt x="21722" y="26192"/>
                  </a:lnTo>
                  <a:lnTo>
                    <a:pt x="21991" y="26154"/>
                  </a:lnTo>
                  <a:lnTo>
                    <a:pt x="22248" y="26090"/>
                  </a:lnTo>
                  <a:lnTo>
                    <a:pt x="22504" y="26013"/>
                  </a:lnTo>
                  <a:lnTo>
                    <a:pt x="22747" y="25936"/>
                  </a:lnTo>
                  <a:lnTo>
                    <a:pt x="22990" y="25834"/>
                  </a:lnTo>
                  <a:lnTo>
                    <a:pt x="23234" y="25731"/>
                  </a:lnTo>
                  <a:lnTo>
                    <a:pt x="23464" y="25616"/>
                  </a:lnTo>
                  <a:lnTo>
                    <a:pt x="23682" y="25488"/>
                  </a:lnTo>
                  <a:lnTo>
                    <a:pt x="23900" y="25347"/>
                  </a:lnTo>
                  <a:lnTo>
                    <a:pt x="24117" y="25193"/>
                  </a:lnTo>
                  <a:lnTo>
                    <a:pt x="24322" y="25039"/>
                  </a:lnTo>
                  <a:lnTo>
                    <a:pt x="24515" y="24873"/>
                  </a:lnTo>
                  <a:lnTo>
                    <a:pt x="24694" y="24694"/>
                  </a:lnTo>
                  <a:lnTo>
                    <a:pt x="24873" y="24502"/>
                  </a:lnTo>
                  <a:lnTo>
                    <a:pt x="25040" y="24309"/>
                  </a:lnTo>
                  <a:lnTo>
                    <a:pt x="25206" y="24104"/>
                  </a:lnTo>
                  <a:lnTo>
                    <a:pt x="25347" y="23900"/>
                  </a:lnTo>
                  <a:lnTo>
                    <a:pt x="25488" y="23682"/>
                  </a:lnTo>
                  <a:lnTo>
                    <a:pt x="25616" y="23464"/>
                  </a:lnTo>
                  <a:lnTo>
                    <a:pt x="25731" y="23234"/>
                  </a:lnTo>
                  <a:lnTo>
                    <a:pt x="25847" y="22990"/>
                  </a:lnTo>
                  <a:lnTo>
                    <a:pt x="25936" y="22747"/>
                  </a:lnTo>
                  <a:lnTo>
                    <a:pt x="26026" y="22503"/>
                  </a:lnTo>
                  <a:lnTo>
                    <a:pt x="26090" y="22247"/>
                  </a:lnTo>
                  <a:lnTo>
                    <a:pt x="26154" y="21991"/>
                  </a:lnTo>
                  <a:lnTo>
                    <a:pt x="26205" y="21722"/>
                  </a:lnTo>
                  <a:lnTo>
                    <a:pt x="26231" y="21453"/>
                  </a:lnTo>
                  <a:lnTo>
                    <a:pt x="26256" y="21184"/>
                  </a:lnTo>
                  <a:lnTo>
                    <a:pt x="26256" y="20903"/>
                  </a:lnTo>
                  <a:lnTo>
                    <a:pt x="26256" y="5341"/>
                  </a:lnTo>
                  <a:lnTo>
                    <a:pt x="26256" y="5072"/>
                  </a:lnTo>
                  <a:lnTo>
                    <a:pt x="26231" y="4803"/>
                  </a:lnTo>
                  <a:lnTo>
                    <a:pt x="26205" y="4534"/>
                  </a:lnTo>
                  <a:lnTo>
                    <a:pt x="26154" y="4265"/>
                  </a:lnTo>
                  <a:lnTo>
                    <a:pt x="26090" y="4009"/>
                  </a:lnTo>
                  <a:lnTo>
                    <a:pt x="26026" y="3753"/>
                  </a:lnTo>
                  <a:lnTo>
                    <a:pt x="25936" y="3509"/>
                  </a:lnTo>
                  <a:lnTo>
                    <a:pt x="25847" y="3266"/>
                  </a:lnTo>
                  <a:lnTo>
                    <a:pt x="25731" y="3023"/>
                  </a:lnTo>
                  <a:lnTo>
                    <a:pt x="25616" y="2792"/>
                  </a:lnTo>
                  <a:lnTo>
                    <a:pt x="25488" y="2574"/>
                  </a:lnTo>
                  <a:lnTo>
                    <a:pt x="25347" y="2357"/>
                  </a:lnTo>
                  <a:lnTo>
                    <a:pt x="25206" y="2152"/>
                  </a:lnTo>
                  <a:lnTo>
                    <a:pt x="25040" y="1947"/>
                  </a:lnTo>
                  <a:lnTo>
                    <a:pt x="24873" y="1755"/>
                  </a:lnTo>
                  <a:lnTo>
                    <a:pt x="24694" y="1563"/>
                  </a:lnTo>
                  <a:lnTo>
                    <a:pt x="24515" y="1383"/>
                  </a:lnTo>
                  <a:lnTo>
                    <a:pt x="24322" y="1217"/>
                  </a:lnTo>
                  <a:lnTo>
                    <a:pt x="24117" y="1063"/>
                  </a:lnTo>
                  <a:lnTo>
                    <a:pt x="23900" y="909"/>
                  </a:lnTo>
                  <a:lnTo>
                    <a:pt x="23682" y="768"/>
                  </a:lnTo>
                  <a:lnTo>
                    <a:pt x="23464" y="640"/>
                  </a:lnTo>
                  <a:lnTo>
                    <a:pt x="23234" y="525"/>
                  </a:lnTo>
                  <a:lnTo>
                    <a:pt x="22990" y="423"/>
                  </a:lnTo>
                  <a:lnTo>
                    <a:pt x="22747" y="320"/>
                  </a:lnTo>
                  <a:lnTo>
                    <a:pt x="22504" y="243"/>
                  </a:lnTo>
                  <a:lnTo>
                    <a:pt x="22248" y="167"/>
                  </a:lnTo>
                  <a:lnTo>
                    <a:pt x="21991" y="102"/>
                  </a:lnTo>
                  <a:lnTo>
                    <a:pt x="21722" y="64"/>
                  </a:lnTo>
                  <a:lnTo>
                    <a:pt x="21466" y="26"/>
                  </a:lnTo>
                  <a:lnTo>
                    <a:pt x="21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4" name="Google Shape;1924;p38"/>
            <p:cNvSpPr/>
            <p:nvPr/>
          </p:nvSpPr>
          <p:spPr>
            <a:xfrm>
              <a:off x="1623520" y="1254966"/>
              <a:ext cx="1172579" cy="1171926"/>
            </a:xfrm>
            <a:custGeom>
              <a:avLst/>
              <a:gdLst/>
              <a:ahLst/>
              <a:cxnLst/>
              <a:rect l="l" t="t" r="r" b="b"/>
              <a:pathLst>
                <a:path w="23350" h="23337" extrusionOk="0">
                  <a:moveTo>
                    <a:pt x="4509" y="0"/>
                  </a:moveTo>
                  <a:lnTo>
                    <a:pt x="4265" y="26"/>
                  </a:lnTo>
                  <a:lnTo>
                    <a:pt x="4035" y="51"/>
                  </a:lnTo>
                  <a:lnTo>
                    <a:pt x="3792" y="90"/>
                  </a:lnTo>
                  <a:lnTo>
                    <a:pt x="3561" y="141"/>
                  </a:lnTo>
                  <a:lnTo>
                    <a:pt x="3343" y="205"/>
                  </a:lnTo>
                  <a:lnTo>
                    <a:pt x="3126" y="282"/>
                  </a:lnTo>
                  <a:lnTo>
                    <a:pt x="2908" y="372"/>
                  </a:lnTo>
                  <a:lnTo>
                    <a:pt x="2690" y="461"/>
                  </a:lnTo>
                  <a:lnTo>
                    <a:pt x="2485" y="564"/>
                  </a:lnTo>
                  <a:lnTo>
                    <a:pt x="2293" y="679"/>
                  </a:lnTo>
                  <a:lnTo>
                    <a:pt x="2101" y="807"/>
                  </a:lnTo>
                  <a:lnTo>
                    <a:pt x="1909" y="935"/>
                  </a:lnTo>
                  <a:lnTo>
                    <a:pt x="1729" y="1076"/>
                  </a:lnTo>
                  <a:lnTo>
                    <a:pt x="1563" y="1230"/>
                  </a:lnTo>
                  <a:lnTo>
                    <a:pt x="1396" y="1383"/>
                  </a:lnTo>
                  <a:lnTo>
                    <a:pt x="1230" y="1550"/>
                  </a:lnTo>
                  <a:lnTo>
                    <a:pt x="1089" y="1729"/>
                  </a:lnTo>
                  <a:lnTo>
                    <a:pt x="948" y="1909"/>
                  </a:lnTo>
                  <a:lnTo>
                    <a:pt x="807" y="2088"/>
                  </a:lnTo>
                  <a:lnTo>
                    <a:pt x="692" y="2280"/>
                  </a:lnTo>
                  <a:lnTo>
                    <a:pt x="577" y="2485"/>
                  </a:lnTo>
                  <a:lnTo>
                    <a:pt x="474" y="2690"/>
                  </a:lnTo>
                  <a:lnTo>
                    <a:pt x="372" y="2895"/>
                  </a:lnTo>
                  <a:lnTo>
                    <a:pt x="295" y="3112"/>
                  </a:lnTo>
                  <a:lnTo>
                    <a:pt x="218" y="3330"/>
                  </a:lnTo>
                  <a:lnTo>
                    <a:pt x="154" y="3561"/>
                  </a:lnTo>
                  <a:lnTo>
                    <a:pt x="103" y="3791"/>
                  </a:lnTo>
                  <a:lnTo>
                    <a:pt x="52" y="4022"/>
                  </a:lnTo>
                  <a:lnTo>
                    <a:pt x="26" y="4265"/>
                  </a:lnTo>
                  <a:lnTo>
                    <a:pt x="13" y="4509"/>
                  </a:lnTo>
                  <a:lnTo>
                    <a:pt x="0" y="4752"/>
                  </a:lnTo>
                  <a:lnTo>
                    <a:pt x="0" y="18584"/>
                  </a:lnTo>
                  <a:lnTo>
                    <a:pt x="13" y="18828"/>
                  </a:lnTo>
                  <a:lnTo>
                    <a:pt x="26" y="19071"/>
                  </a:lnTo>
                  <a:lnTo>
                    <a:pt x="52" y="19314"/>
                  </a:lnTo>
                  <a:lnTo>
                    <a:pt x="103" y="19545"/>
                  </a:lnTo>
                  <a:lnTo>
                    <a:pt x="154" y="19776"/>
                  </a:lnTo>
                  <a:lnTo>
                    <a:pt x="218" y="19993"/>
                  </a:lnTo>
                  <a:lnTo>
                    <a:pt x="295" y="20224"/>
                  </a:lnTo>
                  <a:lnTo>
                    <a:pt x="372" y="20429"/>
                  </a:lnTo>
                  <a:lnTo>
                    <a:pt x="474" y="20646"/>
                  </a:lnTo>
                  <a:lnTo>
                    <a:pt x="577" y="20851"/>
                  </a:lnTo>
                  <a:lnTo>
                    <a:pt x="692" y="21043"/>
                  </a:lnTo>
                  <a:lnTo>
                    <a:pt x="807" y="21248"/>
                  </a:lnTo>
                  <a:lnTo>
                    <a:pt x="948" y="21428"/>
                  </a:lnTo>
                  <a:lnTo>
                    <a:pt x="1089" y="21607"/>
                  </a:lnTo>
                  <a:lnTo>
                    <a:pt x="1230" y="21786"/>
                  </a:lnTo>
                  <a:lnTo>
                    <a:pt x="1396" y="21940"/>
                  </a:lnTo>
                  <a:lnTo>
                    <a:pt x="1563" y="22107"/>
                  </a:lnTo>
                  <a:lnTo>
                    <a:pt x="1729" y="22247"/>
                  </a:lnTo>
                  <a:lnTo>
                    <a:pt x="1909" y="22388"/>
                  </a:lnTo>
                  <a:lnTo>
                    <a:pt x="2101" y="22529"/>
                  </a:lnTo>
                  <a:lnTo>
                    <a:pt x="2293" y="22644"/>
                  </a:lnTo>
                  <a:lnTo>
                    <a:pt x="2485" y="22760"/>
                  </a:lnTo>
                  <a:lnTo>
                    <a:pt x="2690" y="22875"/>
                  </a:lnTo>
                  <a:lnTo>
                    <a:pt x="2908" y="22965"/>
                  </a:lnTo>
                  <a:lnTo>
                    <a:pt x="3126" y="23054"/>
                  </a:lnTo>
                  <a:lnTo>
                    <a:pt x="3343" y="23118"/>
                  </a:lnTo>
                  <a:lnTo>
                    <a:pt x="3561" y="23182"/>
                  </a:lnTo>
                  <a:lnTo>
                    <a:pt x="3792" y="23246"/>
                  </a:lnTo>
                  <a:lnTo>
                    <a:pt x="4035" y="23285"/>
                  </a:lnTo>
                  <a:lnTo>
                    <a:pt x="4265" y="23310"/>
                  </a:lnTo>
                  <a:lnTo>
                    <a:pt x="4509" y="23336"/>
                  </a:lnTo>
                  <a:lnTo>
                    <a:pt x="18828" y="23336"/>
                  </a:lnTo>
                  <a:lnTo>
                    <a:pt x="19071" y="23310"/>
                  </a:lnTo>
                  <a:lnTo>
                    <a:pt x="19315" y="23285"/>
                  </a:lnTo>
                  <a:lnTo>
                    <a:pt x="19545" y="23246"/>
                  </a:lnTo>
                  <a:lnTo>
                    <a:pt x="19776" y="23182"/>
                  </a:lnTo>
                  <a:lnTo>
                    <a:pt x="20006" y="23118"/>
                  </a:lnTo>
                  <a:lnTo>
                    <a:pt x="20224" y="23054"/>
                  </a:lnTo>
                  <a:lnTo>
                    <a:pt x="20442" y="22965"/>
                  </a:lnTo>
                  <a:lnTo>
                    <a:pt x="20647" y="22875"/>
                  </a:lnTo>
                  <a:lnTo>
                    <a:pt x="20852" y="22760"/>
                  </a:lnTo>
                  <a:lnTo>
                    <a:pt x="21056" y="22644"/>
                  </a:lnTo>
                  <a:lnTo>
                    <a:pt x="21249" y="22529"/>
                  </a:lnTo>
                  <a:lnTo>
                    <a:pt x="21428" y="22388"/>
                  </a:lnTo>
                  <a:lnTo>
                    <a:pt x="21607" y="22247"/>
                  </a:lnTo>
                  <a:lnTo>
                    <a:pt x="21787" y="22107"/>
                  </a:lnTo>
                  <a:lnTo>
                    <a:pt x="21953" y="21940"/>
                  </a:lnTo>
                  <a:lnTo>
                    <a:pt x="22107" y="21786"/>
                  </a:lnTo>
                  <a:lnTo>
                    <a:pt x="22260" y="21607"/>
                  </a:lnTo>
                  <a:lnTo>
                    <a:pt x="22401" y="21428"/>
                  </a:lnTo>
                  <a:lnTo>
                    <a:pt x="22529" y="21248"/>
                  </a:lnTo>
                  <a:lnTo>
                    <a:pt x="22657" y="21043"/>
                  </a:lnTo>
                  <a:lnTo>
                    <a:pt x="22773" y="20851"/>
                  </a:lnTo>
                  <a:lnTo>
                    <a:pt x="22875" y="20646"/>
                  </a:lnTo>
                  <a:lnTo>
                    <a:pt x="22965" y="20429"/>
                  </a:lnTo>
                  <a:lnTo>
                    <a:pt x="23055" y="20224"/>
                  </a:lnTo>
                  <a:lnTo>
                    <a:pt x="23131" y="19993"/>
                  </a:lnTo>
                  <a:lnTo>
                    <a:pt x="23195" y="19776"/>
                  </a:lnTo>
                  <a:lnTo>
                    <a:pt x="23247" y="19545"/>
                  </a:lnTo>
                  <a:lnTo>
                    <a:pt x="23285" y="19314"/>
                  </a:lnTo>
                  <a:lnTo>
                    <a:pt x="23323" y="19071"/>
                  </a:lnTo>
                  <a:lnTo>
                    <a:pt x="23336" y="18828"/>
                  </a:lnTo>
                  <a:lnTo>
                    <a:pt x="23349" y="18584"/>
                  </a:lnTo>
                  <a:lnTo>
                    <a:pt x="23349" y="4752"/>
                  </a:lnTo>
                  <a:lnTo>
                    <a:pt x="23336" y="4509"/>
                  </a:lnTo>
                  <a:lnTo>
                    <a:pt x="23323" y="4265"/>
                  </a:lnTo>
                  <a:lnTo>
                    <a:pt x="23285" y="4022"/>
                  </a:lnTo>
                  <a:lnTo>
                    <a:pt x="23247" y="3791"/>
                  </a:lnTo>
                  <a:lnTo>
                    <a:pt x="23195" y="3561"/>
                  </a:lnTo>
                  <a:lnTo>
                    <a:pt x="23131" y="3330"/>
                  </a:lnTo>
                  <a:lnTo>
                    <a:pt x="23055" y="3112"/>
                  </a:lnTo>
                  <a:lnTo>
                    <a:pt x="22965" y="2895"/>
                  </a:lnTo>
                  <a:lnTo>
                    <a:pt x="22875" y="2690"/>
                  </a:lnTo>
                  <a:lnTo>
                    <a:pt x="22773" y="2485"/>
                  </a:lnTo>
                  <a:lnTo>
                    <a:pt x="22657" y="2280"/>
                  </a:lnTo>
                  <a:lnTo>
                    <a:pt x="22529" y="2088"/>
                  </a:lnTo>
                  <a:lnTo>
                    <a:pt x="22401" y="1909"/>
                  </a:lnTo>
                  <a:lnTo>
                    <a:pt x="22260" y="1729"/>
                  </a:lnTo>
                  <a:lnTo>
                    <a:pt x="22107" y="1550"/>
                  </a:lnTo>
                  <a:lnTo>
                    <a:pt x="21953" y="1383"/>
                  </a:lnTo>
                  <a:lnTo>
                    <a:pt x="21787" y="1230"/>
                  </a:lnTo>
                  <a:lnTo>
                    <a:pt x="21607" y="1076"/>
                  </a:lnTo>
                  <a:lnTo>
                    <a:pt x="21428" y="935"/>
                  </a:lnTo>
                  <a:lnTo>
                    <a:pt x="21249" y="807"/>
                  </a:lnTo>
                  <a:lnTo>
                    <a:pt x="21056" y="679"/>
                  </a:lnTo>
                  <a:lnTo>
                    <a:pt x="20852" y="564"/>
                  </a:lnTo>
                  <a:lnTo>
                    <a:pt x="20647" y="461"/>
                  </a:lnTo>
                  <a:lnTo>
                    <a:pt x="20442" y="372"/>
                  </a:lnTo>
                  <a:lnTo>
                    <a:pt x="20224" y="282"/>
                  </a:lnTo>
                  <a:lnTo>
                    <a:pt x="20006" y="205"/>
                  </a:lnTo>
                  <a:lnTo>
                    <a:pt x="19776" y="141"/>
                  </a:lnTo>
                  <a:lnTo>
                    <a:pt x="19545" y="90"/>
                  </a:lnTo>
                  <a:lnTo>
                    <a:pt x="19315" y="51"/>
                  </a:lnTo>
                  <a:lnTo>
                    <a:pt x="19071" y="26"/>
                  </a:lnTo>
                  <a:lnTo>
                    <a:pt x="18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5" name="Google Shape;1925;p38"/>
            <p:cNvSpPr/>
            <p:nvPr/>
          </p:nvSpPr>
          <p:spPr>
            <a:xfrm>
              <a:off x="2651305" y="1619641"/>
              <a:ext cx="77887" cy="58554"/>
            </a:xfrm>
            <a:custGeom>
              <a:avLst/>
              <a:gdLst/>
              <a:ahLst/>
              <a:cxnLst/>
              <a:rect l="l" t="t" r="r" b="b"/>
              <a:pathLst>
                <a:path w="1551" h="1166" extrusionOk="0">
                  <a:moveTo>
                    <a:pt x="1307" y="0"/>
                  </a:moveTo>
                  <a:lnTo>
                    <a:pt x="1268" y="13"/>
                  </a:lnTo>
                  <a:lnTo>
                    <a:pt x="1217" y="26"/>
                  </a:lnTo>
                  <a:lnTo>
                    <a:pt x="1179" y="39"/>
                  </a:lnTo>
                  <a:lnTo>
                    <a:pt x="116" y="730"/>
                  </a:lnTo>
                  <a:lnTo>
                    <a:pt x="77" y="756"/>
                  </a:lnTo>
                  <a:lnTo>
                    <a:pt x="39" y="794"/>
                  </a:lnTo>
                  <a:lnTo>
                    <a:pt x="26" y="833"/>
                  </a:lnTo>
                  <a:lnTo>
                    <a:pt x="0" y="871"/>
                  </a:lnTo>
                  <a:lnTo>
                    <a:pt x="0" y="922"/>
                  </a:lnTo>
                  <a:lnTo>
                    <a:pt x="0" y="974"/>
                  </a:lnTo>
                  <a:lnTo>
                    <a:pt x="13" y="1012"/>
                  </a:lnTo>
                  <a:lnTo>
                    <a:pt x="39" y="1063"/>
                  </a:lnTo>
                  <a:lnTo>
                    <a:pt x="77" y="1102"/>
                  </a:lnTo>
                  <a:lnTo>
                    <a:pt x="128" y="1140"/>
                  </a:lnTo>
                  <a:lnTo>
                    <a:pt x="180" y="1166"/>
                  </a:lnTo>
                  <a:lnTo>
                    <a:pt x="308" y="1166"/>
                  </a:lnTo>
                  <a:lnTo>
                    <a:pt x="372" y="1127"/>
                  </a:lnTo>
                  <a:lnTo>
                    <a:pt x="1435" y="448"/>
                  </a:lnTo>
                  <a:lnTo>
                    <a:pt x="1473" y="423"/>
                  </a:lnTo>
                  <a:lnTo>
                    <a:pt x="1499" y="384"/>
                  </a:lnTo>
                  <a:lnTo>
                    <a:pt x="1524" y="346"/>
                  </a:lnTo>
                  <a:lnTo>
                    <a:pt x="1537" y="295"/>
                  </a:lnTo>
                  <a:lnTo>
                    <a:pt x="1550" y="256"/>
                  </a:lnTo>
                  <a:lnTo>
                    <a:pt x="1550" y="205"/>
                  </a:lnTo>
                  <a:lnTo>
                    <a:pt x="1537" y="154"/>
                  </a:lnTo>
                  <a:lnTo>
                    <a:pt x="1512" y="115"/>
                  </a:lnTo>
                  <a:lnTo>
                    <a:pt x="1473" y="77"/>
                  </a:lnTo>
                  <a:lnTo>
                    <a:pt x="1435" y="51"/>
                  </a:lnTo>
                  <a:lnTo>
                    <a:pt x="1396" y="26"/>
                  </a:lnTo>
                  <a:lnTo>
                    <a:pt x="1358" y="13"/>
                  </a:lnTo>
                  <a:lnTo>
                    <a:pt x="1307" y="0"/>
                  </a:lnTo>
                  <a:close/>
                </a:path>
              </a:pathLst>
            </a:custGeom>
            <a:solidFill>
              <a:srgbClr val="05A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6" name="Google Shape;1926;p38"/>
            <p:cNvSpPr/>
            <p:nvPr/>
          </p:nvSpPr>
          <p:spPr>
            <a:xfrm>
              <a:off x="2049910" y="1554660"/>
              <a:ext cx="301104" cy="117760"/>
            </a:xfrm>
            <a:custGeom>
              <a:avLst/>
              <a:gdLst/>
              <a:ahLst/>
              <a:cxnLst/>
              <a:rect l="l" t="t" r="r" b="b"/>
              <a:pathLst>
                <a:path w="5996" h="2345" extrusionOk="0">
                  <a:moveTo>
                    <a:pt x="3395" y="1"/>
                  </a:moveTo>
                  <a:lnTo>
                    <a:pt x="3344" y="13"/>
                  </a:lnTo>
                  <a:lnTo>
                    <a:pt x="3293" y="26"/>
                  </a:lnTo>
                  <a:lnTo>
                    <a:pt x="3254" y="52"/>
                  </a:lnTo>
                  <a:lnTo>
                    <a:pt x="3216" y="77"/>
                  </a:lnTo>
                  <a:lnTo>
                    <a:pt x="3190" y="116"/>
                  </a:lnTo>
                  <a:lnTo>
                    <a:pt x="3165" y="154"/>
                  </a:lnTo>
                  <a:lnTo>
                    <a:pt x="3152" y="193"/>
                  </a:lnTo>
                  <a:lnTo>
                    <a:pt x="3152" y="244"/>
                  </a:lnTo>
                  <a:lnTo>
                    <a:pt x="3152" y="833"/>
                  </a:lnTo>
                  <a:lnTo>
                    <a:pt x="2409" y="833"/>
                  </a:lnTo>
                  <a:lnTo>
                    <a:pt x="2358" y="846"/>
                  </a:lnTo>
                  <a:lnTo>
                    <a:pt x="2319" y="859"/>
                  </a:lnTo>
                  <a:lnTo>
                    <a:pt x="2268" y="872"/>
                  </a:lnTo>
                  <a:lnTo>
                    <a:pt x="2242" y="910"/>
                  </a:lnTo>
                  <a:lnTo>
                    <a:pt x="2204" y="948"/>
                  </a:lnTo>
                  <a:lnTo>
                    <a:pt x="2178" y="987"/>
                  </a:lnTo>
                  <a:lnTo>
                    <a:pt x="2166" y="1025"/>
                  </a:lnTo>
                  <a:lnTo>
                    <a:pt x="2166" y="1076"/>
                  </a:lnTo>
                  <a:lnTo>
                    <a:pt x="2166" y="1858"/>
                  </a:lnTo>
                  <a:lnTo>
                    <a:pt x="244" y="1858"/>
                  </a:lnTo>
                  <a:lnTo>
                    <a:pt x="193" y="1871"/>
                  </a:lnTo>
                  <a:lnTo>
                    <a:pt x="155" y="1883"/>
                  </a:lnTo>
                  <a:lnTo>
                    <a:pt x="103" y="1909"/>
                  </a:lnTo>
                  <a:lnTo>
                    <a:pt x="78" y="1935"/>
                  </a:lnTo>
                  <a:lnTo>
                    <a:pt x="39" y="1973"/>
                  </a:lnTo>
                  <a:lnTo>
                    <a:pt x="27" y="2011"/>
                  </a:lnTo>
                  <a:lnTo>
                    <a:pt x="1" y="2063"/>
                  </a:lnTo>
                  <a:lnTo>
                    <a:pt x="1" y="2101"/>
                  </a:lnTo>
                  <a:lnTo>
                    <a:pt x="1" y="2152"/>
                  </a:lnTo>
                  <a:lnTo>
                    <a:pt x="27" y="2204"/>
                  </a:lnTo>
                  <a:lnTo>
                    <a:pt x="39" y="2242"/>
                  </a:lnTo>
                  <a:lnTo>
                    <a:pt x="78" y="2280"/>
                  </a:lnTo>
                  <a:lnTo>
                    <a:pt x="103" y="2306"/>
                  </a:lnTo>
                  <a:lnTo>
                    <a:pt x="155" y="2332"/>
                  </a:lnTo>
                  <a:lnTo>
                    <a:pt x="193" y="2344"/>
                  </a:lnTo>
                  <a:lnTo>
                    <a:pt x="5803" y="2344"/>
                  </a:lnTo>
                  <a:lnTo>
                    <a:pt x="5854" y="2332"/>
                  </a:lnTo>
                  <a:lnTo>
                    <a:pt x="5893" y="2306"/>
                  </a:lnTo>
                  <a:lnTo>
                    <a:pt x="5931" y="2280"/>
                  </a:lnTo>
                  <a:lnTo>
                    <a:pt x="5957" y="2242"/>
                  </a:lnTo>
                  <a:lnTo>
                    <a:pt x="5982" y="2204"/>
                  </a:lnTo>
                  <a:lnTo>
                    <a:pt x="5995" y="2152"/>
                  </a:lnTo>
                  <a:lnTo>
                    <a:pt x="5995" y="2101"/>
                  </a:lnTo>
                  <a:lnTo>
                    <a:pt x="5995" y="2063"/>
                  </a:lnTo>
                  <a:lnTo>
                    <a:pt x="5982" y="2011"/>
                  </a:lnTo>
                  <a:lnTo>
                    <a:pt x="5957" y="1973"/>
                  </a:lnTo>
                  <a:lnTo>
                    <a:pt x="5931" y="1935"/>
                  </a:lnTo>
                  <a:lnTo>
                    <a:pt x="5893" y="1909"/>
                  </a:lnTo>
                  <a:lnTo>
                    <a:pt x="5854" y="1883"/>
                  </a:lnTo>
                  <a:lnTo>
                    <a:pt x="5803" y="1871"/>
                  </a:lnTo>
                  <a:lnTo>
                    <a:pt x="5752" y="1858"/>
                  </a:lnTo>
                  <a:lnTo>
                    <a:pt x="4727" y="1858"/>
                  </a:lnTo>
                  <a:lnTo>
                    <a:pt x="4727" y="551"/>
                  </a:lnTo>
                  <a:lnTo>
                    <a:pt x="4714" y="513"/>
                  </a:lnTo>
                  <a:lnTo>
                    <a:pt x="4701" y="462"/>
                  </a:lnTo>
                  <a:lnTo>
                    <a:pt x="4689" y="423"/>
                  </a:lnTo>
                  <a:lnTo>
                    <a:pt x="4650" y="385"/>
                  </a:lnTo>
                  <a:lnTo>
                    <a:pt x="4625" y="359"/>
                  </a:lnTo>
                  <a:lnTo>
                    <a:pt x="4573" y="334"/>
                  </a:lnTo>
                  <a:lnTo>
                    <a:pt x="4535" y="321"/>
                  </a:lnTo>
                  <a:lnTo>
                    <a:pt x="4484" y="308"/>
                  </a:lnTo>
                  <a:lnTo>
                    <a:pt x="4433" y="321"/>
                  </a:lnTo>
                  <a:lnTo>
                    <a:pt x="4394" y="334"/>
                  </a:lnTo>
                  <a:lnTo>
                    <a:pt x="4343" y="359"/>
                  </a:lnTo>
                  <a:lnTo>
                    <a:pt x="4304" y="385"/>
                  </a:lnTo>
                  <a:lnTo>
                    <a:pt x="4279" y="423"/>
                  </a:lnTo>
                  <a:lnTo>
                    <a:pt x="4253" y="462"/>
                  </a:lnTo>
                  <a:lnTo>
                    <a:pt x="4240" y="513"/>
                  </a:lnTo>
                  <a:lnTo>
                    <a:pt x="4240" y="551"/>
                  </a:lnTo>
                  <a:lnTo>
                    <a:pt x="4240" y="1858"/>
                  </a:lnTo>
                  <a:lnTo>
                    <a:pt x="2652" y="1858"/>
                  </a:lnTo>
                  <a:lnTo>
                    <a:pt x="2652" y="1320"/>
                  </a:lnTo>
                  <a:lnTo>
                    <a:pt x="3446" y="1320"/>
                  </a:lnTo>
                  <a:lnTo>
                    <a:pt x="3485" y="1307"/>
                  </a:lnTo>
                  <a:lnTo>
                    <a:pt x="3523" y="1281"/>
                  </a:lnTo>
                  <a:lnTo>
                    <a:pt x="3562" y="1256"/>
                  </a:lnTo>
                  <a:lnTo>
                    <a:pt x="3587" y="1217"/>
                  </a:lnTo>
                  <a:lnTo>
                    <a:pt x="3613" y="1179"/>
                  </a:lnTo>
                  <a:lnTo>
                    <a:pt x="3626" y="1128"/>
                  </a:lnTo>
                  <a:lnTo>
                    <a:pt x="3638" y="1076"/>
                  </a:lnTo>
                  <a:lnTo>
                    <a:pt x="3638" y="244"/>
                  </a:lnTo>
                  <a:lnTo>
                    <a:pt x="3626" y="193"/>
                  </a:lnTo>
                  <a:lnTo>
                    <a:pt x="3613" y="154"/>
                  </a:lnTo>
                  <a:lnTo>
                    <a:pt x="3587" y="116"/>
                  </a:lnTo>
                  <a:lnTo>
                    <a:pt x="3562" y="77"/>
                  </a:lnTo>
                  <a:lnTo>
                    <a:pt x="3523" y="52"/>
                  </a:lnTo>
                  <a:lnTo>
                    <a:pt x="3485" y="26"/>
                  </a:lnTo>
                  <a:lnTo>
                    <a:pt x="3446" y="13"/>
                  </a:lnTo>
                  <a:lnTo>
                    <a:pt x="3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7" name="Google Shape;1927;p38"/>
            <p:cNvSpPr/>
            <p:nvPr/>
          </p:nvSpPr>
          <p:spPr>
            <a:xfrm>
              <a:off x="2008130" y="1750204"/>
              <a:ext cx="354435" cy="233511"/>
            </a:xfrm>
            <a:custGeom>
              <a:avLst/>
              <a:gdLst/>
              <a:ahLst/>
              <a:cxnLst/>
              <a:rect l="l" t="t" r="r" b="b"/>
              <a:pathLst>
                <a:path w="7058" h="4650" extrusionOk="0">
                  <a:moveTo>
                    <a:pt x="218" y="0"/>
                  </a:moveTo>
                  <a:lnTo>
                    <a:pt x="167" y="13"/>
                  </a:lnTo>
                  <a:lnTo>
                    <a:pt x="129" y="26"/>
                  </a:lnTo>
                  <a:lnTo>
                    <a:pt x="90" y="51"/>
                  </a:lnTo>
                  <a:lnTo>
                    <a:pt x="52" y="90"/>
                  </a:lnTo>
                  <a:lnTo>
                    <a:pt x="26" y="128"/>
                  </a:lnTo>
                  <a:lnTo>
                    <a:pt x="13" y="180"/>
                  </a:lnTo>
                  <a:lnTo>
                    <a:pt x="0" y="218"/>
                  </a:lnTo>
                  <a:lnTo>
                    <a:pt x="0" y="269"/>
                  </a:lnTo>
                  <a:lnTo>
                    <a:pt x="13" y="320"/>
                  </a:lnTo>
                  <a:lnTo>
                    <a:pt x="39" y="359"/>
                  </a:lnTo>
                  <a:lnTo>
                    <a:pt x="65" y="397"/>
                  </a:lnTo>
                  <a:lnTo>
                    <a:pt x="103" y="436"/>
                  </a:lnTo>
                  <a:lnTo>
                    <a:pt x="1230" y="1319"/>
                  </a:lnTo>
                  <a:lnTo>
                    <a:pt x="1230" y="2152"/>
                  </a:lnTo>
                  <a:lnTo>
                    <a:pt x="1243" y="2203"/>
                  </a:lnTo>
                  <a:lnTo>
                    <a:pt x="1256" y="2242"/>
                  </a:lnTo>
                  <a:lnTo>
                    <a:pt x="1268" y="2293"/>
                  </a:lnTo>
                  <a:lnTo>
                    <a:pt x="1307" y="2318"/>
                  </a:lnTo>
                  <a:lnTo>
                    <a:pt x="1332" y="2357"/>
                  </a:lnTo>
                  <a:lnTo>
                    <a:pt x="1384" y="2370"/>
                  </a:lnTo>
                  <a:lnTo>
                    <a:pt x="1422" y="2382"/>
                  </a:lnTo>
                  <a:lnTo>
                    <a:pt x="1473" y="2395"/>
                  </a:lnTo>
                  <a:lnTo>
                    <a:pt x="5546" y="2395"/>
                  </a:lnTo>
                  <a:lnTo>
                    <a:pt x="5546" y="3484"/>
                  </a:lnTo>
                  <a:lnTo>
                    <a:pt x="4906" y="4252"/>
                  </a:lnTo>
                  <a:lnTo>
                    <a:pt x="4880" y="4291"/>
                  </a:lnTo>
                  <a:lnTo>
                    <a:pt x="4855" y="4342"/>
                  </a:lnTo>
                  <a:lnTo>
                    <a:pt x="4855" y="4381"/>
                  </a:lnTo>
                  <a:lnTo>
                    <a:pt x="4855" y="4432"/>
                  </a:lnTo>
                  <a:lnTo>
                    <a:pt x="4855" y="4470"/>
                  </a:lnTo>
                  <a:lnTo>
                    <a:pt x="4880" y="4521"/>
                  </a:lnTo>
                  <a:lnTo>
                    <a:pt x="4906" y="4560"/>
                  </a:lnTo>
                  <a:lnTo>
                    <a:pt x="4932" y="4598"/>
                  </a:lnTo>
                  <a:lnTo>
                    <a:pt x="4970" y="4624"/>
                  </a:lnTo>
                  <a:lnTo>
                    <a:pt x="5008" y="4637"/>
                  </a:lnTo>
                  <a:lnTo>
                    <a:pt x="5098" y="4649"/>
                  </a:lnTo>
                  <a:lnTo>
                    <a:pt x="5149" y="4649"/>
                  </a:lnTo>
                  <a:lnTo>
                    <a:pt x="5200" y="4624"/>
                  </a:lnTo>
                  <a:lnTo>
                    <a:pt x="5239" y="4598"/>
                  </a:lnTo>
                  <a:lnTo>
                    <a:pt x="5277" y="4560"/>
                  </a:lnTo>
                  <a:lnTo>
                    <a:pt x="5982" y="3727"/>
                  </a:lnTo>
                  <a:lnTo>
                    <a:pt x="6020" y="3650"/>
                  </a:lnTo>
                  <a:lnTo>
                    <a:pt x="6033" y="3574"/>
                  </a:lnTo>
                  <a:lnTo>
                    <a:pt x="6033" y="2395"/>
                  </a:lnTo>
                  <a:lnTo>
                    <a:pt x="6814" y="2395"/>
                  </a:lnTo>
                  <a:lnTo>
                    <a:pt x="6865" y="2382"/>
                  </a:lnTo>
                  <a:lnTo>
                    <a:pt x="6904" y="2370"/>
                  </a:lnTo>
                  <a:lnTo>
                    <a:pt x="6942" y="2357"/>
                  </a:lnTo>
                  <a:lnTo>
                    <a:pt x="6981" y="2318"/>
                  </a:lnTo>
                  <a:lnTo>
                    <a:pt x="7006" y="2293"/>
                  </a:lnTo>
                  <a:lnTo>
                    <a:pt x="7032" y="2242"/>
                  </a:lnTo>
                  <a:lnTo>
                    <a:pt x="7045" y="2203"/>
                  </a:lnTo>
                  <a:lnTo>
                    <a:pt x="7058" y="2152"/>
                  </a:lnTo>
                  <a:lnTo>
                    <a:pt x="7045" y="2101"/>
                  </a:lnTo>
                  <a:lnTo>
                    <a:pt x="7032" y="2062"/>
                  </a:lnTo>
                  <a:lnTo>
                    <a:pt x="7006" y="2011"/>
                  </a:lnTo>
                  <a:lnTo>
                    <a:pt x="6981" y="1985"/>
                  </a:lnTo>
                  <a:lnTo>
                    <a:pt x="6942" y="1947"/>
                  </a:lnTo>
                  <a:lnTo>
                    <a:pt x="6904" y="1921"/>
                  </a:lnTo>
                  <a:lnTo>
                    <a:pt x="6865" y="1909"/>
                  </a:lnTo>
                  <a:lnTo>
                    <a:pt x="3766" y="1909"/>
                  </a:lnTo>
                  <a:lnTo>
                    <a:pt x="3766" y="244"/>
                  </a:lnTo>
                  <a:lnTo>
                    <a:pt x="3766" y="192"/>
                  </a:lnTo>
                  <a:lnTo>
                    <a:pt x="3753" y="141"/>
                  </a:lnTo>
                  <a:lnTo>
                    <a:pt x="3728" y="103"/>
                  </a:lnTo>
                  <a:lnTo>
                    <a:pt x="3702" y="64"/>
                  </a:lnTo>
                  <a:lnTo>
                    <a:pt x="3664" y="39"/>
                  </a:lnTo>
                  <a:lnTo>
                    <a:pt x="3625" y="13"/>
                  </a:lnTo>
                  <a:lnTo>
                    <a:pt x="3574" y="0"/>
                  </a:lnTo>
                  <a:lnTo>
                    <a:pt x="3484" y="0"/>
                  </a:lnTo>
                  <a:lnTo>
                    <a:pt x="3433" y="13"/>
                  </a:lnTo>
                  <a:lnTo>
                    <a:pt x="3395" y="39"/>
                  </a:lnTo>
                  <a:lnTo>
                    <a:pt x="3356" y="64"/>
                  </a:lnTo>
                  <a:lnTo>
                    <a:pt x="3331" y="103"/>
                  </a:lnTo>
                  <a:lnTo>
                    <a:pt x="3305" y="141"/>
                  </a:lnTo>
                  <a:lnTo>
                    <a:pt x="3292" y="192"/>
                  </a:lnTo>
                  <a:lnTo>
                    <a:pt x="3292" y="244"/>
                  </a:lnTo>
                  <a:lnTo>
                    <a:pt x="3292" y="1909"/>
                  </a:lnTo>
                  <a:lnTo>
                    <a:pt x="1717" y="1909"/>
                  </a:lnTo>
                  <a:lnTo>
                    <a:pt x="1717" y="1191"/>
                  </a:lnTo>
                  <a:lnTo>
                    <a:pt x="1717" y="1140"/>
                  </a:lnTo>
                  <a:lnTo>
                    <a:pt x="1691" y="1089"/>
                  </a:lnTo>
                  <a:lnTo>
                    <a:pt x="1666" y="1038"/>
                  </a:lnTo>
                  <a:lnTo>
                    <a:pt x="1627" y="999"/>
                  </a:lnTo>
                  <a:lnTo>
                    <a:pt x="398" y="51"/>
                  </a:lnTo>
                  <a:lnTo>
                    <a:pt x="359" y="26"/>
                  </a:lnTo>
                  <a:lnTo>
                    <a:pt x="3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8" name="Google Shape;1928;p38"/>
            <p:cNvSpPr/>
            <p:nvPr/>
          </p:nvSpPr>
          <p:spPr>
            <a:xfrm>
              <a:off x="2487297" y="1939923"/>
              <a:ext cx="24506" cy="101038"/>
            </a:xfrm>
            <a:custGeom>
              <a:avLst/>
              <a:gdLst/>
              <a:ahLst/>
              <a:cxnLst/>
              <a:rect l="l" t="t" r="r" b="b"/>
              <a:pathLst>
                <a:path w="488" h="2012" extrusionOk="0">
                  <a:moveTo>
                    <a:pt x="244" y="1"/>
                  </a:moveTo>
                  <a:lnTo>
                    <a:pt x="192" y="13"/>
                  </a:lnTo>
                  <a:lnTo>
                    <a:pt x="154" y="26"/>
                  </a:lnTo>
                  <a:lnTo>
                    <a:pt x="103" y="39"/>
                  </a:lnTo>
                  <a:lnTo>
                    <a:pt x="77" y="77"/>
                  </a:lnTo>
                  <a:lnTo>
                    <a:pt x="39" y="116"/>
                  </a:lnTo>
                  <a:lnTo>
                    <a:pt x="13" y="154"/>
                  </a:lnTo>
                  <a:lnTo>
                    <a:pt x="0" y="193"/>
                  </a:lnTo>
                  <a:lnTo>
                    <a:pt x="0" y="244"/>
                  </a:lnTo>
                  <a:lnTo>
                    <a:pt x="0" y="1768"/>
                  </a:lnTo>
                  <a:lnTo>
                    <a:pt x="0" y="1819"/>
                  </a:lnTo>
                  <a:lnTo>
                    <a:pt x="13" y="1858"/>
                  </a:lnTo>
                  <a:lnTo>
                    <a:pt x="39" y="1909"/>
                  </a:lnTo>
                  <a:lnTo>
                    <a:pt x="77" y="1947"/>
                  </a:lnTo>
                  <a:lnTo>
                    <a:pt x="103" y="1973"/>
                  </a:lnTo>
                  <a:lnTo>
                    <a:pt x="154" y="1999"/>
                  </a:lnTo>
                  <a:lnTo>
                    <a:pt x="192" y="2011"/>
                  </a:lnTo>
                  <a:lnTo>
                    <a:pt x="295" y="2011"/>
                  </a:lnTo>
                  <a:lnTo>
                    <a:pt x="333" y="1999"/>
                  </a:lnTo>
                  <a:lnTo>
                    <a:pt x="385" y="1973"/>
                  </a:lnTo>
                  <a:lnTo>
                    <a:pt x="410" y="1947"/>
                  </a:lnTo>
                  <a:lnTo>
                    <a:pt x="449" y="1909"/>
                  </a:lnTo>
                  <a:lnTo>
                    <a:pt x="461" y="1858"/>
                  </a:lnTo>
                  <a:lnTo>
                    <a:pt x="487" y="1819"/>
                  </a:lnTo>
                  <a:lnTo>
                    <a:pt x="487" y="1768"/>
                  </a:lnTo>
                  <a:lnTo>
                    <a:pt x="487" y="244"/>
                  </a:lnTo>
                  <a:lnTo>
                    <a:pt x="487" y="193"/>
                  </a:lnTo>
                  <a:lnTo>
                    <a:pt x="461" y="154"/>
                  </a:lnTo>
                  <a:lnTo>
                    <a:pt x="449" y="116"/>
                  </a:lnTo>
                  <a:lnTo>
                    <a:pt x="410" y="77"/>
                  </a:lnTo>
                  <a:lnTo>
                    <a:pt x="385" y="39"/>
                  </a:lnTo>
                  <a:lnTo>
                    <a:pt x="333" y="26"/>
                  </a:lnTo>
                  <a:lnTo>
                    <a:pt x="295" y="13"/>
                  </a:lnTo>
                  <a:lnTo>
                    <a:pt x="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9" name="Google Shape;1929;p38"/>
            <p:cNvSpPr/>
            <p:nvPr/>
          </p:nvSpPr>
          <p:spPr>
            <a:xfrm>
              <a:off x="2651305" y="1846018"/>
              <a:ext cx="67593" cy="194944"/>
            </a:xfrm>
            <a:custGeom>
              <a:avLst/>
              <a:gdLst/>
              <a:ahLst/>
              <a:cxnLst/>
              <a:rect l="l" t="t" r="r" b="b"/>
              <a:pathLst>
                <a:path w="1346" h="3882" extrusionOk="0">
                  <a:moveTo>
                    <a:pt x="218" y="1"/>
                  </a:moveTo>
                  <a:lnTo>
                    <a:pt x="167" y="13"/>
                  </a:lnTo>
                  <a:lnTo>
                    <a:pt x="128" y="26"/>
                  </a:lnTo>
                  <a:lnTo>
                    <a:pt x="90" y="52"/>
                  </a:lnTo>
                  <a:lnTo>
                    <a:pt x="52" y="90"/>
                  </a:lnTo>
                  <a:lnTo>
                    <a:pt x="26" y="129"/>
                  </a:lnTo>
                  <a:lnTo>
                    <a:pt x="13" y="180"/>
                  </a:lnTo>
                  <a:lnTo>
                    <a:pt x="0" y="231"/>
                  </a:lnTo>
                  <a:lnTo>
                    <a:pt x="0" y="270"/>
                  </a:lnTo>
                  <a:lnTo>
                    <a:pt x="13" y="321"/>
                  </a:lnTo>
                  <a:lnTo>
                    <a:pt x="26" y="359"/>
                  </a:lnTo>
                  <a:lnTo>
                    <a:pt x="64" y="398"/>
                  </a:lnTo>
                  <a:lnTo>
                    <a:pt x="90" y="436"/>
                  </a:lnTo>
                  <a:lnTo>
                    <a:pt x="128" y="462"/>
                  </a:lnTo>
                  <a:lnTo>
                    <a:pt x="858" y="820"/>
                  </a:lnTo>
                  <a:lnTo>
                    <a:pt x="858" y="3638"/>
                  </a:lnTo>
                  <a:lnTo>
                    <a:pt x="858" y="3689"/>
                  </a:lnTo>
                  <a:lnTo>
                    <a:pt x="871" y="3728"/>
                  </a:lnTo>
                  <a:lnTo>
                    <a:pt x="897" y="3779"/>
                  </a:lnTo>
                  <a:lnTo>
                    <a:pt x="922" y="3817"/>
                  </a:lnTo>
                  <a:lnTo>
                    <a:pt x="961" y="3843"/>
                  </a:lnTo>
                  <a:lnTo>
                    <a:pt x="999" y="3869"/>
                  </a:lnTo>
                  <a:lnTo>
                    <a:pt x="1051" y="3881"/>
                  </a:lnTo>
                  <a:lnTo>
                    <a:pt x="1153" y="3881"/>
                  </a:lnTo>
                  <a:lnTo>
                    <a:pt x="1191" y="3869"/>
                  </a:lnTo>
                  <a:lnTo>
                    <a:pt x="1230" y="3843"/>
                  </a:lnTo>
                  <a:lnTo>
                    <a:pt x="1268" y="3817"/>
                  </a:lnTo>
                  <a:lnTo>
                    <a:pt x="1307" y="3779"/>
                  </a:lnTo>
                  <a:lnTo>
                    <a:pt x="1320" y="3728"/>
                  </a:lnTo>
                  <a:lnTo>
                    <a:pt x="1332" y="3689"/>
                  </a:lnTo>
                  <a:lnTo>
                    <a:pt x="1345" y="3638"/>
                  </a:lnTo>
                  <a:lnTo>
                    <a:pt x="1345" y="679"/>
                  </a:lnTo>
                  <a:lnTo>
                    <a:pt x="1332" y="615"/>
                  </a:lnTo>
                  <a:lnTo>
                    <a:pt x="1307" y="551"/>
                  </a:lnTo>
                  <a:lnTo>
                    <a:pt x="1268" y="500"/>
                  </a:lnTo>
                  <a:lnTo>
                    <a:pt x="1204" y="462"/>
                  </a:lnTo>
                  <a:lnTo>
                    <a:pt x="359" y="26"/>
                  </a:lnTo>
                  <a:lnTo>
                    <a:pt x="308" y="13"/>
                  </a:lnTo>
                  <a:lnTo>
                    <a:pt x="2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0" name="Google Shape;1930;p38"/>
            <p:cNvSpPr/>
            <p:nvPr/>
          </p:nvSpPr>
          <p:spPr>
            <a:xfrm>
              <a:off x="1728373" y="1745032"/>
              <a:ext cx="91998" cy="295932"/>
            </a:xfrm>
            <a:custGeom>
              <a:avLst/>
              <a:gdLst/>
              <a:ahLst/>
              <a:cxnLst/>
              <a:rect l="l" t="t" r="r" b="b"/>
              <a:pathLst>
                <a:path w="1832" h="5893" extrusionOk="0">
                  <a:moveTo>
                    <a:pt x="1537" y="1"/>
                  </a:moveTo>
                  <a:lnTo>
                    <a:pt x="1499" y="14"/>
                  </a:lnTo>
                  <a:lnTo>
                    <a:pt x="1447" y="39"/>
                  </a:lnTo>
                  <a:lnTo>
                    <a:pt x="1422" y="78"/>
                  </a:lnTo>
                  <a:lnTo>
                    <a:pt x="1383" y="103"/>
                  </a:lnTo>
                  <a:lnTo>
                    <a:pt x="1371" y="154"/>
                  </a:lnTo>
                  <a:lnTo>
                    <a:pt x="1345" y="193"/>
                  </a:lnTo>
                  <a:lnTo>
                    <a:pt x="1345" y="244"/>
                  </a:lnTo>
                  <a:lnTo>
                    <a:pt x="1345" y="2012"/>
                  </a:lnTo>
                  <a:lnTo>
                    <a:pt x="192" y="2012"/>
                  </a:lnTo>
                  <a:lnTo>
                    <a:pt x="141" y="2024"/>
                  </a:lnTo>
                  <a:lnTo>
                    <a:pt x="103" y="2050"/>
                  </a:lnTo>
                  <a:lnTo>
                    <a:pt x="64" y="2088"/>
                  </a:lnTo>
                  <a:lnTo>
                    <a:pt x="38" y="2114"/>
                  </a:lnTo>
                  <a:lnTo>
                    <a:pt x="13" y="2165"/>
                  </a:lnTo>
                  <a:lnTo>
                    <a:pt x="0" y="2204"/>
                  </a:lnTo>
                  <a:lnTo>
                    <a:pt x="0" y="2255"/>
                  </a:lnTo>
                  <a:lnTo>
                    <a:pt x="0" y="5649"/>
                  </a:lnTo>
                  <a:lnTo>
                    <a:pt x="0" y="5700"/>
                  </a:lnTo>
                  <a:lnTo>
                    <a:pt x="13" y="5739"/>
                  </a:lnTo>
                  <a:lnTo>
                    <a:pt x="38" y="5790"/>
                  </a:lnTo>
                  <a:lnTo>
                    <a:pt x="64" y="5828"/>
                  </a:lnTo>
                  <a:lnTo>
                    <a:pt x="103" y="5854"/>
                  </a:lnTo>
                  <a:lnTo>
                    <a:pt x="141" y="5880"/>
                  </a:lnTo>
                  <a:lnTo>
                    <a:pt x="192" y="5892"/>
                  </a:lnTo>
                  <a:lnTo>
                    <a:pt x="282" y="5892"/>
                  </a:lnTo>
                  <a:lnTo>
                    <a:pt x="333" y="5880"/>
                  </a:lnTo>
                  <a:lnTo>
                    <a:pt x="371" y="5854"/>
                  </a:lnTo>
                  <a:lnTo>
                    <a:pt x="410" y="5828"/>
                  </a:lnTo>
                  <a:lnTo>
                    <a:pt x="436" y="5790"/>
                  </a:lnTo>
                  <a:lnTo>
                    <a:pt x="461" y="5739"/>
                  </a:lnTo>
                  <a:lnTo>
                    <a:pt x="474" y="5700"/>
                  </a:lnTo>
                  <a:lnTo>
                    <a:pt x="487" y="5649"/>
                  </a:lnTo>
                  <a:lnTo>
                    <a:pt x="487" y="2498"/>
                  </a:lnTo>
                  <a:lnTo>
                    <a:pt x="1588" y="2498"/>
                  </a:lnTo>
                  <a:lnTo>
                    <a:pt x="1639" y="2485"/>
                  </a:lnTo>
                  <a:lnTo>
                    <a:pt x="1678" y="2473"/>
                  </a:lnTo>
                  <a:lnTo>
                    <a:pt x="1729" y="2460"/>
                  </a:lnTo>
                  <a:lnTo>
                    <a:pt x="1755" y="2421"/>
                  </a:lnTo>
                  <a:lnTo>
                    <a:pt x="1793" y="2396"/>
                  </a:lnTo>
                  <a:lnTo>
                    <a:pt x="1806" y="2345"/>
                  </a:lnTo>
                  <a:lnTo>
                    <a:pt x="1832" y="2306"/>
                  </a:lnTo>
                  <a:lnTo>
                    <a:pt x="1832" y="2255"/>
                  </a:lnTo>
                  <a:lnTo>
                    <a:pt x="1832" y="244"/>
                  </a:lnTo>
                  <a:lnTo>
                    <a:pt x="1832" y="193"/>
                  </a:lnTo>
                  <a:lnTo>
                    <a:pt x="1806" y="154"/>
                  </a:lnTo>
                  <a:lnTo>
                    <a:pt x="1793" y="103"/>
                  </a:lnTo>
                  <a:lnTo>
                    <a:pt x="1755" y="78"/>
                  </a:lnTo>
                  <a:lnTo>
                    <a:pt x="1729" y="39"/>
                  </a:lnTo>
                  <a:lnTo>
                    <a:pt x="1678" y="14"/>
                  </a:lnTo>
                  <a:lnTo>
                    <a:pt x="16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1" name="Google Shape;1931;p38"/>
            <p:cNvSpPr/>
            <p:nvPr/>
          </p:nvSpPr>
          <p:spPr>
            <a:xfrm>
              <a:off x="2262829" y="1242714"/>
              <a:ext cx="24506" cy="143471"/>
            </a:xfrm>
            <a:custGeom>
              <a:avLst/>
              <a:gdLst/>
              <a:ahLst/>
              <a:cxnLst/>
              <a:rect l="l" t="t" r="r" b="b"/>
              <a:pathLst>
                <a:path w="488" h="2857" extrusionOk="0">
                  <a:moveTo>
                    <a:pt x="193" y="1"/>
                  </a:moveTo>
                  <a:lnTo>
                    <a:pt x="154" y="14"/>
                  </a:lnTo>
                  <a:lnTo>
                    <a:pt x="103" y="39"/>
                  </a:lnTo>
                  <a:lnTo>
                    <a:pt x="64" y="65"/>
                  </a:lnTo>
                  <a:lnTo>
                    <a:pt x="39" y="103"/>
                  </a:lnTo>
                  <a:lnTo>
                    <a:pt x="13" y="142"/>
                  </a:lnTo>
                  <a:lnTo>
                    <a:pt x="0" y="193"/>
                  </a:lnTo>
                  <a:lnTo>
                    <a:pt x="0" y="244"/>
                  </a:lnTo>
                  <a:lnTo>
                    <a:pt x="0" y="2614"/>
                  </a:lnTo>
                  <a:lnTo>
                    <a:pt x="0" y="2665"/>
                  </a:lnTo>
                  <a:lnTo>
                    <a:pt x="13" y="2716"/>
                  </a:lnTo>
                  <a:lnTo>
                    <a:pt x="39" y="2754"/>
                  </a:lnTo>
                  <a:lnTo>
                    <a:pt x="64" y="2793"/>
                  </a:lnTo>
                  <a:lnTo>
                    <a:pt x="103" y="2819"/>
                  </a:lnTo>
                  <a:lnTo>
                    <a:pt x="154" y="2844"/>
                  </a:lnTo>
                  <a:lnTo>
                    <a:pt x="193" y="2857"/>
                  </a:lnTo>
                  <a:lnTo>
                    <a:pt x="295" y="2857"/>
                  </a:lnTo>
                  <a:lnTo>
                    <a:pt x="333" y="2844"/>
                  </a:lnTo>
                  <a:lnTo>
                    <a:pt x="385" y="2819"/>
                  </a:lnTo>
                  <a:lnTo>
                    <a:pt x="410" y="2793"/>
                  </a:lnTo>
                  <a:lnTo>
                    <a:pt x="449" y="2754"/>
                  </a:lnTo>
                  <a:lnTo>
                    <a:pt x="461" y="2716"/>
                  </a:lnTo>
                  <a:lnTo>
                    <a:pt x="474" y="2665"/>
                  </a:lnTo>
                  <a:lnTo>
                    <a:pt x="487" y="2614"/>
                  </a:lnTo>
                  <a:lnTo>
                    <a:pt x="487" y="244"/>
                  </a:lnTo>
                  <a:lnTo>
                    <a:pt x="474"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2" name="Google Shape;1932;p38"/>
            <p:cNvSpPr/>
            <p:nvPr/>
          </p:nvSpPr>
          <p:spPr>
            <a:xfrm>
              <a:off x="2487297" y="1242714"/>
              <a:ext cx="320990" cy="341579"/>
            </a:xfrm>
            <a:custGeom>
              <a:avLst/>
              <a:gdLst/>
              <a:ahLst/>
              <a:cxnLst/>
              <a:rect l="l" t="t" r="r" b="b"/>
              <a:pathLst>
                <a:path w="6392" h="6802" extrusionOk="0">
                  <a:moveTo>
                    <a:pt x="192" y="1"/>
                  </a:moveTo>
                  <a:lnTo>
                    <a:pt x="154" y="14"/>
                  </a:lnTo>
                  <a:lnTo>
                    <a:pt x="103" y="39"/>
                  </a:lnTo>
                  <a:lnTo>
                    <a:pt x="77" y="65"/>
                  </a:lnTo>
                  <a:lnTo>
                    <a:pt x="39" y="103"/>
                  </a:lnTo>
                  <a:lnTo>
                    <a:pt x="13" y="142"/>
                  </a:lnTo>
                  <a:lnTo>
                    <a:pt x="0" y="193"/>
                  </a:lnTo>
                  <a:lnTo>
                    <a:pt x="0" y="244"/>
                  </a:lnTo>
                  <a:lnTo>
                    <a:pt x="0" y="6558"/>
                  </a:lnTo>
                  <a:lnTo>
                    <a:pt x="0" y="6610"/>
                  </a:lnTo>
                  <a:lnTo>
                    <a:pt x="13" y="6661"/>
                  </a:lnTo>
                  <a:lnTo>
                    <a:pt x="39" y="6699"/>
                  </a:lnTo>
                  <a:lnTo>
                    <a:pt x="77" y="6738"/>
                  </a:lnTo>
                  <a:lnTo>
                    <a:pt x="103" y="6763"/>
                  </a:lnTo>
                  <a:lnTo>
                    <a:pt x="154" y="6789"/>
                  </a:lnTo>
                  <a:lnTo>
                    <a:pt x="192" y="6802"/>
                  </a:lnTo>
                  <a:lnTo>
                    <a:pt x="295" y="6802"/>
                  </a:lnTo>
                  <a:lnTo>
                    <a:pt x="333" y="6789"/>
                  </a:lnTo>
                  <a:lnTo>
                    <a:pt x="385" y="6763"/>
                  </a:lnTo>
                  <a:lnTo>
                    <a:pt x="410" y="6738"/>
                  </a:lnTo>
                  <a:lnTo>
                    <a:pt x="449" y="6699"/>
                  </a:lnTo>
                  <a:lnTo>
                    <a:pt x="461" y="6661"/>
                  </a:lnTo>
                  <a:lnTo>
                    <a:pt x="487" y="6610"/>
                  </a:lnTo>
                  <a:lnTo>
                    <a:pt x="487" y="6558"/>
                  </a:lnTo>
                  <a:lnTo>
                    <a:pt x="487" y="3062"/>
                  </a:lnTo>
                  <a:lnTo>
                    <a:pt x="3804" y="5201"/>
                  </a:lnTo>
                  <a:lnTo>
                    <a:pt x="3868" y="5226"/>
                  </a:lnTo>
                  <a:lnTo>
                    <a:pt x="3932" y="5239"/>
                  </a:lnTo>
                  <a:lnTo>
                    <a:pt x="6148" y="5239"/>
                  </a:lnTo>
                  <a:lnTo>
                    <a:pt x="6187" y="5226"/>
                  </a:lnTo>
                  <a:lnTo>
                    <a:pt x="6238" y="5214"/>
                  </a:lnTo>
                  <a:lnTo>
                    <a:pt x="6276" y="5201"/>
                  </a:lnTo>
                  <a:lnTo>
                    <a:pt x="6315" y="5162"/>
                  </a:lnTo>
                  <a:lnTo>
                    <a:pt x="6340" y="5124"/>
                  </a:lnTo>
                  <a:lnTo>
                    <a:pt x="6366" y="5086"/>
                  </a:lnTo>
                  <a:lnTo>
                    <a:pt x="6379" y="5047"/>
                  </a:lnTo>
                  <a:lnTo>
                    <a:pt x="6391" y="4996"/>
                  </a:lnTo>
                  <a:lnTo>
                    <a:pt x="6379" y="4945"/>
                  </a:lnTo>
                  <a:lnTo>
                    <a:pt x="6366" y="4893"/>
                  </a:lnTo>
                  <a:lnTo>
                    <a:pt x="6340" y="4855"/>
                  </a:lnTo>
                  <a:lnTo>
                    <a:pt x="6315" y="4817"/>
                  </a:lnTo>
                  <a:lnTo>
                    <a:pt x="6276" y="4791"/>
                  </a:lnTo>
                  <a:lnTo>
                    <a:pt x="6238" y="4765"/>
                  </a:lnTo>
                  <a:lnTo>
                    <a:pt x="6187" y="4753"/>
                  </a:lnTo>
                  <a:lnTo>
                    <a:pt x="4009" y="4753"/>
                  </a:lnTo>
                  <a:lnTo>
                    <a:pt x="487" y="2486"/>
                  </a:lnTo>
                  <a:lnTo>
                    <a:pt x="487" y="244"/>
                  </a:lnTo>
                  <a:lnTo>
                    <a:pt x="487"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3" name="Google Shape;1933;p38"/>
            <p:cNvSpPr/>
            <p:nvPr/>
          </p:nvSpPr>
          <p:spPr>
            <a:xfrm>
              <a:off x="1692317" y="1302522"/>
              <a:ext cx="504937" cy="224522"/>
            </a:xfrm>
            <a:custGeom>
              <a:avLst/>
              <a:gdLst/>
              <a:ahLst/>
              <a:cxnLst/>
              <a:rect l="l" t="t" r="r" b="b"/>
              <a:pathLst>
                <a:path w="10055" h="4471" extrusionOk="0">
                  <a:moveTo>
                    <a:pt x="206" y="1"/>
                  </a:moveTo>
                  <a:lnTo>
                    <a:pt x="155" y="14"/>
                  </a:lnTo>
                  <a:lnTo>
                    <a:pt x="116" y="39"/>
                  </a:lnTo>
                  <a:lnTo>
                    <a:pt x="78" y="65"/>
                  </a:lnTo>
                  <a:lnTo>
                    <a:pt x="52" y="103"/>
                  </a:lnTo>
                  <a:lnTo>
                    <a:pt x="26" y="142"/>
                  </a:lnTo>
                  <a:lnTo>
                    <a:pt x="14" y="193"/>
                  </a:lnTo>
                  <a:lnTo>
                    <a:pt x="1" y="231"/>
                  </a:lnTo>
                  <a:lnTo>
                    <a:pt x="14" y="283"/>
                  </a:lnTo>
                  <a:lnTo>
                    <a:pt x="26" y="321"/>
                  </a:lnTo>
                  <a:lnTo>
                    <a:pt x="39" y="372"/>
                  </a:lnTo>
                  <a:lnTo>
                    <a:pt x="65" y="411"/>
                  </a:lnTo>
                  <a:lnTo>
                    <a:pt x="103" y="436"/>
                  </a:lnTo>
                  <a:lnTo>
                    <a:pt x="4227" y="3280"/>
                  </a:lnTo>
                  <a:lnTo>
                    <a:pt x="4227" y="4228"/>
                  </a:lnTo>
                  <a:lnTo>
                    <a:pt x="4227" y="4279"/>
                  </a:lnTo>
                  <a:lnTo>
                    <a:pt x="4253" y="4330"/>
                  </a:lnTo>
                  <a:lnTo>
                    <a:pt x="4266" y="4368"/>
                  </a:lnTo>
                  <a:lnTo>
                    <a:pt x="4304" y="4407"/>
                  </a:lnTo>
                  <a:lnTo>
                    <a:pt x="4330" y="4432"/>
                  </a:lnTo>
                  <a:lnTo>
                    <a:pt x="4381" y="4458"/>
                  </a:lnTo>
                  <a:lnTo>
                    <a:pt x="4420" y="4471"/>
                  </a:lnTo>
                  <a:lnTo>
                    <a:pt x="4522" y="4471"/>
                  </a:lnTo>
                  <a:lnTo>
                    <a:pt x="4560" y="4458"/>
                  </a:lnTo>
                  <a:lnTo>
                    <a:pt x="4612" y="4432"/>
                  </a:lnTo>
                  <a:lnTo>
                    <a:pt x="4637" y="4407"/>
                  </a:lnTo>
                  <a:lnTo>
                    <a:pt x="4676" y="4368"/>
                  </a:lnTo>
                  <a:lnTo>
                    <a:pt x="4689" y="4330"/>
                  </a:lnTo>
                  <a:lnTo>
                    <a:pt x="4714" y="4279"/>
                  </a:lnTo>
                  <a:lnTo>
                    <a:pt x="4714" y="4228"/>
                  </a:lnTo>
                  <a:lnTo>
                    <a:pt x="4714" y="3267"/>
                  </a:lnTo>
                  <a:lnTo>
                    <a:pt x="5367" y="2665"/>
                  </a:lnTo>
                  <a:lnTo>
                    <a:pt x="9863" y="2665"/>
                  </a:lnTo>
                  <a:lnTo>
                    <a:pt x="9914" y="2652"/>
                  </a:lnTo>
                  <a:lnTo>
                    <a:pt x="9953" y="2627"/>
                  </a:lnTo>
                  <a:lnTo>
                    <a:pt x="9991" y="2601"/>
                  </a:lnTo>
                  <a:lnTo>
                    <a:pt x="10017" y="2562"/>
                  </a:lnTo>
                  <a:lnTo>
                    <a:pt x="10042" y="2524"/>
                  </a:lnTo>
                  <a:lnTo>
                    <a:pt x="10055" y="2473"/>
                  </a:lnTo>
                  <a:lnTo>
                    <a:pt x="10055" y="2422"/>
                  </a:lnTo>
                  <a:lnTo>
                    <a:pt x="10055" y="2383"/>
                  </a:lnTo>
                  <a:lnTo>
                    <a:pt x="10042" y="2332"/>
                  </a:lnTo>
                  <a:lnTo>
                    <a:pt x="10017" y="2294"/>
                  </a:lnTo>
                  <a:lnTo>
                    <a:pt x="9991" y="2255"/>
                  </a:lnTo>
                  <a:lnTo>
                    <a:pt x="9953" y="2229"/>
                  </a:lnTo>
                  <a:lnTo>
                    <a:pt x="9914" y="2204"/>
                  </a:lnTo>
                  <a:lnTo>
                    <a:pt x="9863" y="2191"/>
                  </a:lnTo>
                  <a:lnTo>
                    <a:pt x="9812" y="2178"/>
                  </a:lnTo>
                  <a:lnTo>
                    <a:pt x="7609" y="2178"/>
                  </a:lnTo>
                  <a:lnTo>
                    <a:pt x="7609" y="1013"/>
                  </a:lnTo>
                  <a:lnTo>
                    <a:pt x="7609" y="962"/>
                  </a:lnTo>
                  <a:lnTo>
                    <a:pt x="7583" y="923"/>
                  </a:lnTo>
                  <a:lnTo>
                    <a:pt x="7570" y="872"/>
                  </a:lnTo>
                  <a:lnTo>
                    <a:pt x="7532" y="846"/>
                  </a:lnTo>
                  <a:lnTo>
                    <a:pt x="7506" y="808"/>
                  </a:lnTo>
                  <a:lnTo>
                    <a:pt x="7455" y="795"/>
                  </a:lnTo>
                  <a:lnTo>
                    <a:pt x="7417" y="769"/>
                  </a:lnTo>
                  <a:lnTo>
                    <a:pt x="7314" y="769"/>
                  </a:lnTo>
                  <a:lnTo>
                    <a:pt x="7276" y="795"/>
                  </a:lnTo>
                  <a:lnTo>
                    <a:pt x="7224" y="808"/>
                  </a:lnTo>
                  <a:lnTo>
                    <a:pt x="7199" y="846"/>
                  </a:lnTo>
                  <a:lnTo>
                    <a:pt x="7160" y="872"/>
                  </a:lnTo>
                  <a:lnTo>
                    <a:pt x="7148" y="923"/>
                  </a:lnTo>
                  <a:lnTo>
                    <a:pt x="7122" y="962"/>
                  </a:lnTo>
                  <a:lnTo>
                    <a:pt x="7122" y="1013"/>
                  </a:lnTo>
                  <a:lnTo>
                    <a:pt x="7122" y="2178"/>
                  </a:lnTo>
                  <a:lnTo>
                    <a:pt x="5265" y="2178"/>
                  </a:lnTo>
                  <a:lnTo>
                    <a:pt x="5226" y="2191"/>
                  </a:lnTo>
                  <a:lnTo>
                    <a:pt x="5188" y="2204"/>
                  </a:lnTo>
                  <a:lnTo>
                    <a:pt x="5137" y="2217"/>
                  </a:lnTo>
                  <a:lnTo>
                    <a:pt x="5111" y="2242"/>
                  </a:lnTo>
                  <a:lnTo>
                    <a:pt x="4445" y="2844"/>
                  </a:lnTo>
                  <a:lnTo>
                    <a:pt x="385" y="39"/>
                  </a:lnTo>
                  <a:lnTo>
                    <a:pt x="347"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4" name="Google Shape;1934;p38"/>
            <p:cNvSpPr/>
            <p:nvPr/>
          </p:nvSpPr>
          <p:spPr>
            <a:xfrm>
              <a:off x="1692317" y="1647913"/>
              <a:ext cx="93957" cy="24506"/>
            </a:xfrm>
            <a:custGeom>
              <a:avLst/>
              <a:gdLst/>
              <a:ahLst/>
              <a:cxnLst/>
              <a:rect l="l" t="t" r="r" b="b"/>
              <a:pathLst>
                <a:path w="1871" h="488" extrusionOk="0">
                  <a:moveTo>
                    <a:pt x="244" y="1"/>
                  </a:moveTo>
                  <a:lnTo>
                    <a:pt x="193" y="14"/>
                  </a:lnTo>
                  <a:lnTo>
                    <a:pt x="155" y="26"/>
                  </a:lnTo>
                  <a:lnTo>
                    <a:pt x="116" y="52"/>
                  </a:lnTo>
                  <a:lnTo>
                    <a:pt x="78" y="78"/>
                  </a:lnTo>
                  <a:lnTo>
                    <a:pt x="39" y="116"/>
                  </a:lnTo>
                  <a:lnTo>
                    <a:pt x="26" y="154"/>
                  </a:lnTo>
                  <a:lnTo>
                    <a:pt x="14" y="206"/>
                  </a:lnTo>
                  <a:lnTo>
                    <a:pt x="1" y="244"/>
                  </a:lnTo>
                  <a:lnTo>
                    <a:pt x="14" y="295"/>
                  </a:lnTo>
                  <a:lnTo>
                    <a:pt x="26" y="347"/>
                  </a:lnTo>
                  <a:lnTo>
                    <a:pt x="39" y="385"/>
                  </a:lnTo>
                  <a:lnTo>
                    <a:pt x="78" y="423"/>
                  </a:lnTo>
                  <a:lnTo>
                    <a:pt x="116" y="449"/>
                  </a:lnTo>
                  <a:lnTo>
                    <a:pt x="155" y="475"/>
                  </a:lnTo>
                  <a:lnTo>
                    <a:pt x="193" y="487"/>
                  </a:lnTo>
                  <a:lnTo>
                    <a:pt x="1679" y="487"/>
                  </a:lnTo>
                  <a:lnTo>
                    <a:pt x="1730" y="475"/>
                  </a:lnTo>
                  <a:lnTo>
                    <a:pt x="1768" y="449"/>
                  </a:lnTo>
                  <a:lnTo>
                    <a:pt x="1807" y="423"/>
                  </a:lnTo>
                  <a:lnTo>
                    <a:pt x="1832" y="385"/>
                  </a:lnTo>
                  <a:lnTo>
                    <a:pt x="1858" y="347"/>
                  </a:lnTo>
                  <a:lnTo>
                    <a:pt x="1871" y="295"/>
                  </a:lnTo>
                  <a:lnTo>
                    <a:pt x="1871" y="244"/>
                  </a:lnTo>
                  <a:lnTo>
                    <a:pt x="1871" y="206"/>
                  </a:lnTo>
                  <a:lnTo>
                    <a:pt x="1858" y="154"/>
                  </a:lnTo>
                  <a:lnTo>
                    <a:pt x="1832" y="116"/>
                  </a:lnTo>
                  <a:lnTo>
                    <a:pt x="1807" y="78"/>
                  </a:lnTo>
                  <a:lnTo>
                    <a:pt x="1768" y="52"/>
                  </a:lnTo>
                  <a:lnTo>
                    <a:pt x="1730" y="26"/>
                  </a:lnTo>
                  <a:lnTo>
                    <a:pt x="1679" y="14"/>
                  </a:lnTo>
                  <a:lnTo>
                    <a:pt x="1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5" name="Google Shape;1935;p38"/>
            <p:cNvSpPr/>
            <p:nvPr/>
          </p:nvSpPr>
          <p:spPr>
            <a:xfrm>
              <a:off x="1904583" y="1793290"/>
              <a:ext cx="184650" cy="247673"/>
            </a:xfrm>
            <a:custGeom>
              <a:avLst/>
              <a:gdLst/>
              <a:ahLst/>
              <a:cxnLst/>
              <a:rect l="l" t="t" r="r" b="b"/>
              <a:pathLst>
                <a:path w="3677" h="4932" extrusionOk="0">
                  <a:moveTo>
                    <a:pt x="244" y="0"/>
                  </a:moveTo>
                  <a:lnTo>
                    <a:pt x="193" y="13"/>
                  </a:lnTo>
                  <a:lnTo>
                    <a:pt x="154" y="26"/>
                  </a:lnTo>
                  <a:lnTo>
                    <a:pt x="103" y="52"/>
                  </a:lnTo>
                  <a:lnTo>
                    <a:pt x="77" y="77"/>
                  </a:lnTo>
                  <a:lnTo>
                    <a:pt x="39" y="116"/>
                  </a:lnTo>
                  <a:lnTo>
                    <a:pt x="26" y="154"/>
                  </a:lnTo>
                  <a:lnTo>
                    <a:pt x="0" y="192"/>
                  </a:lnTo>
                  <a:lnTo>
                    <a:pt x="0" y="244"/>
                  </a:lnTo>
                  <a:lnTo>
                    <a:pt x="0" y="4688"/>
                  </a:lnTo>
                  <a:lnTo>
                    <a:pt x="0" y="4739"/>
                  </a:lnTo>
                  <a:lnTo>
                    <a:pt x="26" y="4778"/>
                  </a:lnTo>
                  <a:lnTo>
                    <a:pt x="39" y="4829"/>
                  </a:lnTo>
                  <a:lnTo>
                    <a:pt x="77" y="4867"/>
                  </a:lnTo>
                  <a:lnTo>
                    <a:pt x="103" y="4893"/>
                  </a:lnTo>
                  <a:lnTo>
                    <a:pt x="154" y="4919"/>
                  </a:lnTo>
                  <a:lnTo>
                    <a:pt x="193" y="4931"/>
                  </a:lnTo>
                  <a:lnTo>
                    <a:pt x="295" y="4931"/>
                  </a:lnTo>
                  <a:lnTo>
                    <a:pt x="333" y="4919"/>
                  </a:lnTo>
                  <a:lnTo>
                    <a:pt x="385" y="4893"/>
                  </a:lnTo>
                  <a:lnTo>
                    <a:pt x="410" y="4867"/>
                  </a:lnTo>
                  <a:lnTo>
                    <a:pt x="449" y="4829"/>
                  </a:lnTo>
                  <a:lnTo>
                    <a:pt x="462" y="4778"/>
                  </a:lnTo>
                  <a:lnTo>
                    <a:pt x="487" y="4739"/>
                  </a:lnTo>
                  <a:lnTo>
                    <a:pt x="487" y="4688"/>
                  </a:lnTo>
                  <a:lnTo>
                    <a:pt x="487" y="3228"/>
                  </a:lnTo>
                  <a:lnTo>
                    <a:pt x="3484" y="3228"/>
                  </a:lnTo>
                  <a:lnTo>
                    <a:pt x="3523" y="3215"/>
                  </a:lnTo>
                  <a:lnTo>
                    <a:pt x="3574" y="3190"/>
                  </a:lnTo>
                  <a:lnTo>
                    <a:pt x="3599" y="3164"/>
                  </a:lnTo>
                  <a:lnTo>
                    <a:pt x="3638" y="3125"/>
                  </a:lnTo>
                  <a:lnTo>
                    <a:pt x="3651" y="3087"/>
                  </a:lnTo>
                  <a:lnTo>
                    <a:pt x="3663" y="3036"/>
                  </a:lnTo>
                  <a:lnTo>
                    <a:pt x="3676" y="2997"/>
                  </a:lnTo>
                  <a:lnTo>
                    <a:pt x="3663" y="2946"/>
                  </a:lnTo>
                  <a:lnTo>
                    <a:pt x="3651" y="2895"/>
                  </a:lnTo>
                  <a:lnTo>
                    <a:pt x="3638" y="2856"/>
                  </a:lnTo>
                  <a:lnTo>
                    <a:pt x="3599" y="2818"/>
                  </a:lnTo>
                  <a:lnTo>
                    <a:pt x="3574" y="2792"/>
                  </a:lnTo>
                  <a:lnTo>
                    <a:pt x="3523" y="2767"/>
                  </a:lnTo>
                  <a:lnTo>
                    <a:pt x="3484" y="2754"/>
                  </a:lnTo>
                  <a:lnTo>
                    <a:pt x="487" y="2754"/>
                  </a:lnTo>
                  <a:lnTo>
                    <a:pt x="487" y="244"/>
                  </a:lnTo>
                  <a:lnTo>
                    <a:pt x="487" y="192"/>
                  </a:lnTo>
                  <a:lnTo>
                    <a:pt x="462" y="154"/>
                  </a:lnTo>
                  <a:lnTo>
                    <a:pt x="449" y="116"/>
                  </a:lnTo>
                  <a:lnTo>
                    <a:pt x="410" y="77"/>
                  </a:lnTo>
                  <a:lnTo>
                    <a:pt x="385" y="52"/>
                  </a:lnTo>
                  <a:lnTo>
                    <a:pt x="333" y="26"/>
                  </a:lnTo>
                  <a:lnTo>
                    <a:pt x="295" y="13"/>
                  </a:lnTo>
                  <a:lnTo>
                    <a:pt x="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6" name="Google Shape;1936;p38"/>
            <p:cNvSpPr/>
            <p:nvPr/>
          </p:nvSpPr>
          <p:spPr>
            <a:xfrm>
              <a:off x="1771458" y="1514788"/>
              <a:ext cx="290759" cy="290759"/>
            </a:xfrm>
            <a:custGeom>
              <a:avLst/>
              <a:gdLst/>
              <a:ahLst/>
              <a:cxnLst/>
              <a:rect l="l" t="t" r="r" b="b"/>
              <a:pathLst>
                <a:path w="5790" h="5790" extrusionOk="0">
                  <a:moveTo>
                    <a:pt x="2178" y="1"/>
                  </a:moveTo>
                  <a:lnTo>
                    <a:pt x="2178" y="590"/>
                  </a:lnTo>
                  <a:lnTo>
                    <a:pt x="1973" y="667"/>
                  </a:lnTo>
                  <a:lnTo>
                    <a:pt x="1768" y="756"/>
                  </a:lnTo>
                  <a:lnTo>
                    <a:pt x="1358" y="346"/>
                  </a:lnTo>
                  <a:lnTo>
                    <a:pt x="346" y="1358"/>
                  </a:lnTo>
                  <a:lnTo>
                    <a:pt x="756" y="1768"/>
                  </a:lnTo>
                  <a:lnTo>
                    <a:pt x="666" y="1973"/>
                  </a:lnTo>
                  <a:lnTo>
                    <a:pt x="589" y="2191"/>
                  </a:lnTo>
                  <a:lnTo>
                    <a:pt x="0" y="2191"/>
                  </a:lnTo>
                  <a:lnTo>
                    <a:pt x="0" y="3612"/>
                  </a:lnTo>
                  <a:lnTo>
                    <a:pt x="589" y="3612"/>
                  </a:lnTo>
                  <a:lnTo>
                    <a:pt x="666" y="3830"/>
                  </a:lnTo>
                  <a:lnTo>
                    <a:pt x="756" y="4035"/>
                  </a:lnTo>
                  <a:lnTo>
                    <a:pt x="346" y="4445"/>
                  </a:lnTo>
                  <a:lnTo>
                    <a:pt x="1358" y="5457"/>
                  </a:lnTo>
                  <a:lnTo>
                    <a:pt x="1768" y="5034"/>
                  </a:lnTo>
                  <a:lnTo>
                    <a:pt x="1973" y="5136"/>
                  </a:lnTo>
                  <a:lnTo>
                    <a:pt x="2178" y="5213"/>
                  </a:lnTo>
                  <a:lnTo>
                    <a:pt x="2178" y="5790"/>
                  </a:lnTo>
                  <a:lnTo>
                    <a:pt x="3612" y="5790"/>
                  </a:lnTo>
                  <a:lnTo>
                    <a:pt x="3612" y="5213"/>
                  </a:lnTo>
                  <a:lnTo>
                    <a:pt x="3817" y="5136"/>
                  </a:lnTo>
                  <a:lnTo>
                    <a:pt x="4022" y="5034"/>
                  </a:lnTo>
                  <a:lnTo>
                    <a:pt x="4432" y="5457"/>
                  </a:lnTo>
                  <a:lnTo>
                    <a:pt x="5444" y="4445"/>
                  </a:lnTo>
                  <a:lnTo>
                    <a:pt x="5034" y="4035"/>
                  </a:lnTo>
                  <a:lnTo>
                    <a:pt x="5123" y="3830"/>
                  </a:lnTo>
                  <a:lnTo>
                    <a:pt x="5200" y="3612"/>
                  </a:lnTo>
                  <a:lnTo>
                    <a:pt x="5789" y="3612"/>
                  </a:lnTo>
                  <a:lnTo>
                    <a:pt x="5789" y="2191"/>
                  </a:lnTo>
                  <a:lnTo>
                    <a:pt x="5200" y="2191"/>
                  </a:lnTo>
                  <a:lnTo>
                    <a:pt x="5123" y="1973"/>
                  </a:lnTo>
                  <a:lnTo>
                    <a:pt x="5034" y="1768"/>
                  </a:lnTo>
                  <a:lnTo>
                    <a:pt x="5444" y="1358"/>
                  </a:lnTo>
                  <a:lnTo>
                    <a:pt x="4432" y="346"/>
                  </a:lnTo>
                  <a:lnTo>
                    <a:pt x="4022" y="756"/>
                  </a:lnTo>
                  <a:lnTo>
                    <a:pt x="3817" y="667"/>
                  </a:lnTo>
                  <a:lnTo>
                    <a:pt x="3612" y="590"/>
                  </a:lnTo>
                  <a:lnTo>
                    <a:pt x="3612"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7" name="Google Shape;1937;p38"/>
            <p:cNvSpPr/>
            <p:nvPr/>
          </p:nvSpPr>
          <p:spPr>
            <a:xfrm>
              <a:off x="2170832" y="1373930"/>
              <a:ext cx="208453" cy="208453"/>
            </a:xfrm>
            <a:custGeom>
              <a:avLst/>
              <a:gdLst/>
              <a:ahLst/>
              <a:cxnLst/>
              <a:rect l="l" t="t" r="r" b="b"/>
              <a:pathLst>
                <a:path w="4151" h="4151" extrusionOk="0">
                  <a:moveTo>
                    <a:pt x="1743" y="1"/>
                  </a:moveTo>
                  <a:lnTo>
                    <a:pt x="1743" y="295"/>
                  </a:lnTo>
                  <a:lnTo>
                    <a:pt x="1602" y="321"/>
                  </a:lnTo>
                  <a:lnTo>
                    <a:pt x="1461" y="372"/>
                  </a:lnTo>
                  <a:lnTo>
                    <a:pt x="1320" y="116"/>
                  </a:lnTo>
                  <a:lnTo>
                    <a:pt x="757" y="449"/>
                  </a:lnTo>
                  <a:lnTo>
                    <a:pt x="897" y="705"/>
                  </a:lnTo>
                  <a:lnTo>
                    <a:pt x="795" y="795"/>
                  </a:lnTo>
                  <a:lnTo>
                    <a:pt x="692" y="910"/>
                  </a:lnTo>
                  <a:lnTo>
                    <a:pt x="436" y="756"/>
                  </a:lnTo>
                  <a:lnTo>
                    <a:pt x="116" y="1320"/>
                  </a:lnTo>
                  <a:lnTo>
                    <a:pt x="372" y="1473"/>
                  </a:lnTo>
                  <a:lnTo>
                    <a:pt x="321" y="1614"/>
                  </a:lnTo>
                  <a:lnTo>
                    <a:pt x="283" y="1755"/>
                  </a:lnTo>
                  <a:lnTo>
                    <a:pt x="1" y="1755"/>
                  </a:lnTo>
                  <a:lnTo>
                    <a:pt x="1" y="2408"/>
                  </a:lnTo>
                  <a:lnTo>
                    <a:pt x="283" y="2408"/>
                  </a:lnTo>
                  <a:lnTo>
                    <a:pt x="321" y="2549"/>
                  </a:lnTo>
                  <a:lnTo>
                    <a:pt x="372" y="2690"/>
                  </a:lnTo>
                  <a:lnTo>
                    <a:pt x="116" y="2831"/>
                  </a:lnTo>
                  <a:lnTo>
                    <a:pt x="436" y="3395"/>
                  </a:lnTo>
                  <a:lnTo>
                    <a:pt x="692" y="3254"/>
                  </a:lnTo>
                  <a:lnTo>
                    <a:pt x="795" y="3356"/>
                  </a:lnTo>
                  <a:lnTo>
                    <a:pt x="897" y="3459"/>
                  </a:lnTo>
                  <a:lnTo>
                    <a:pt x="757" y="3715"/>
                  </a:lnTo>
                  <a:lnTo>
                    <a:pt x="1320" y="4035"/>
                  </a:lnTo>
                  <a:lnTo>
                    <a:pt x="1461" y="3792"/>
                  </a:lnTo>
                  <a:lnTo>
                    <a:pt x="1602" y="3830"/>
                  </a:lnTo>
                  <a:lnTo>
                    <a:pt x="1743" y="3869"/>
                  </a:lnTo>
                  <a:lnTo>
                    <a:pt x="1743" y="4150"/>
                  </a:lnTo>
                  <a:lnTo>
                    <a:pt x="2396" y="4150"/>
                  </a:lnTo>
                  <a:lnTo>
                    <a:pt x="2396" y="3869"/>
                  </a:lnTo>
                  <a:lnTo>
                    <a:pt x="2550" y="3830"/>
                  </a:lnTo>
                  <a:lnTo>
                    <a:pt x="2678" y="3792"/>
                  </a:lnTo>
                  <a:lnTo>
                    <a:pt x="2831" y="4035"/>
                  </a:lnTo>
                  <a:lnTo>
                    <a:pt x="3395" y="3715"/>
                  </a:lnTo>
                  <a:lnTo>
                    <a:pt x="3254" y="3459"/>
                  </a:lnTo>
                  <a:lnTo>
                    <a:pt x="3357" y="3356"/>
                  </a:lnTo>
                  <a:lnTo>
                    <a:pt x="3459" y="3254"/>
                  </a:lnTo>
                  <a:lnTo>
                    <a:pt x="3702" y="3395"/>
                  </a:lnTo>
                  <a:lnTo>
                    <a:pt x="4035" y="2831"/>
                  </a:lnTo>
                  <a:lnTo>
                    <a:pt x="3779" y="2690"/>
                  </a:lnTo>
                  <a:lnTo>
                    <a:pt x="3830" y="2549"/>
                  </a:lnTo>
                  <a:lnTo>
                    <a:pt x="3856" y="2408"/>
                  </a:lnTo>
                  <a:lnTo>
                    <a:pt x="4151" y="2408"/>
                  </a:lnTo>
                  <a:lnTo>
                    <a:pt x="4151" y="1755"/>
                  </a:lnTo>
                  <a:lnTo>
                    <a:pt x="3856" y="1755"/>
                  </a:lnTo>
                  <a:lnTo>
                    <a:pt x="3830" y="1614"/>
                  </a:lnTo>
                  <a:lnTo>
                    <a:pt x="3779" y="1473"/>
                  </a:lnTo>
                  <a:lnTo>
                    <a:pt x="4035" y="1320"/>
                  </a:lnTo>
                  <a:lnTo>
                    <a:pt x="3702" y="756"/>
                  </a:lnTo>
                  <a:lnTo>
                    <a:pt x="3459" y="910"/>
                  </a:lnTo>
                  <a:lnTo>
                    <a:pt x="3357" y="795"/>
                  </a:lnTo>
                  <a:lnTo>
                    <a:pt x="3254" y="705"/>
                  </a:lnTo>
                  <a:lnTo>
                    <a:pt x="3395" y="449"/>
                  </a:lnTo>
                  <a:lnTo>
                    <a:pt x="2831" y="116"/>
                  </a:lnTo>
                  <a:lnTo>
                    <a:pt x="2678" y="372"/>
                  </a:lnTo>
                  <a:lnTo>
                    <a:pt x="2550" y="321"/>
                  </a:lnTo>
                  <a:lnTo>
                    <a:pt x="2396" y="295"/>
                  </a:lnTo>
                  <a:lnTo>
                    <a:pt x="2396"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8" name="Google Shape;1938;p38"/>
            <p:cNvSpPr/>
            <p:nvPr/>
          </p:nvSpPr>
          <p:spPr>
            <a:xfrm>
              <a:off x="2311690" y="1572035"/>
              <a:ext cx="375677" cy="380146"/>
            </a:xfrm>
            <a:custGeom>
              <a:avLst/>
              <a:gdLst/>
              <a:ahLst/>
              <a:cxnLst/>
              <a:rect l="l" t="t" r="r" b="b"/>
              <a:pathLst>
                <a:path w="7481" h="7570" extrusionOk="0">
                  <a:moveTo>
                    <a:pt x="2819" y="0"/>
                  </a:moveTo>
                  <a:lnTo>
                    <a:pt x="2819" y="679"/>
                  </a:lnTo>
                  <a:lnTo>
                    <a:pt x="2626" y="743"/>
                  </a:lnTo>
                  <a:lnTo>
                    <a:pt x="2447" y="820"/>
                  </a:lnTo>
                  <a:lnTo>
                    <a:pt x="2281" y="897"/>
                  </a:lnTo>
                  <a:lnTo>
                    <a:pt x="2114" y="987"/>
                  </a:lnTo>
                  <a:lnTo>
                    <a:pt x="1948" y="1076"/>
                  </a:lnTo>
                  <a:lnTo>
                    <a:pt x="1794" y="1192"/>
                  </a:lnTo>
                  <a:lnTo>
                    <a:pt x="1653" y="1307"/>
                  </a:lnTo>
                  <a:lnTo>
                    <a:pt x="1512" y="1435"/>
                  </a:lnTo>
                  <a:lnTo>
                    <a:pt x="923" y="1089"/>
                  </a:lnTo>
                  <a:lnTo>
                    <a:pt x="1" y="2703"/>
                  </a:lnTo>
                  <a:lnTo>
                    <a:pt x="577" y="3036"/>
                  </a:lnTo>
                  <a:lnTo>
                    <a:pt x="539" y="3215"/>
                  </a:lnTo>
                  <a:lnTo>
                    <a:pt x="513" y="3407"/>
                  </a:lnTo>
                  <a:lnTo>
                    <a:pt x="487" y="3599"/>
                  </a:lnTo>
                  <a:lnTo>
                    <a:pt x="487" y="3792"/>
                  </a:lnTo>
                  <a:lnTo>
                    <a:pt x="487" y="3984"/>
                  </a:lnTo>
                  <a:lnTo>
                    <a:pt x="513" y="4176"/>
                  </a:lnTo>
                  <a:lnTo>
                    <a:pt x="539" y="4355"/>
                  </a:lnTo>
                  <a:lnTo>
                    <a:pt x="577" y="4534"/>
                  </a:lnTo>
                  <a:lnTo>
                    <a:pt x="1" y="4880"/>
                  </a:lnTo>
                  <a:lnTo>
                    <a:pt x="923" y="6481"/>
                  </a:lnTo>
                  <a:lnTo>
                    <a:pt x="1512" y="6148"/>
                  </a:lnTo>
                  <a:lnTo>
                    <a:pt x="1653" y="6276"/>
                  </a:lnTo>
                  <a:lnTo>
                    <a:pt x="1794" y="6392"/>
                  </a:lnTo>
                  <a:lnTo>
                    <a:pt x="1948" y="6494"/>
                  </a:lnTo>
                  <a:lnTo>
                    <a:pt x="2114" y="6596"/>
                  </a:lnTo>
                  <a:lnTo>
                    <a:pt x="2281" y="6686"/>
                  </a:lnTo>
                  <a:lnTo>
                    <a:pt x="2447" y="6763"/>
                  </a:lnTo>
                  <a:lnTo>
                    <a:pt x="2626" y="6827"/>
                  </a:lnTo>
                  <a:lnTo>
                    <a:pt x="2819" y="6891"/>
                  </a:lnTo>
                  <a:lnTo>
                    <a:pt x="2819" y="7570"/>
                  </a:lnTo>
                  <a:lnTo>
                    <a:pt x="4663" y="7570"/>
                  </a:lnTo>
                  <a:lnTo>
                    <a:pt x="4663" y="6891"/>
                  </a:lnTo>
                  <a:lnTo>
                    <a:pt x="4855" y="6827"/>
                  </a:lnTo>
                  <a:lnTo>
                    <a:pt x="5021" y="6763"/>
                  </a:lnTo>
                  <a:lnTo>
                    <a:pt x="5201" y="6686"/>
                  </a:lnTo>
                  <a:lnTo>
                    <a:pt x="5367" y="6596"/>
                  </a:lnTo>
                  <a:lnTo>
                    <a:pt x="5534" y="6494"/>
                  </a:lnTo>
                  <a:lnTo>
                    <a:pt x="5687" y="6392"/>
                  </a:lnTo>
                  <a:lnTo>
                    <a:pt x="5828" y="6276"/>
                  </a:lnTo>
                  <a:lnTo>
                    <a:pt x="5969" y="6148"/>
                  </a:lnTo>
                  <a:lnTo>
                    <a:pt x="6558" y="6481"/>
                  </a:lnTo>
                  <a:lnTo>
                    <a:pt x="7481" y="4880"/>
                  </a:lnTo>
                  <a:lnTo>
                    <a:pt x="6891" y="4534"/>
                  </a:lnTo>
                  <a:lnTo>
                    <a:pt x="6930" y="4355"/>
                  </a:lnTo>
                  <a:lnTo>
                    <a:pt x="6968" y="4176"/>
                  </a:lnTo>
                  <a:lnTo>
                    <a:pt x="6981" y="3984"/>
                  </a:lnTo>
                  <a:lnTo>
                    <a:pt x="6994" y="3792"/>
                  </a:lnTo>
                  <a:lnTo>
                    <a:pt x="6981" y="3599"/>
                  </a:lnTo>
                  <a:lnTo>
                    <a:pt x="6968" y="3407"/>
                  </a:lnTo>
                  <a:lnTo>
                    <a:pt x="6930" y="3215"/>
                  </a:lnTo>
                  <a:lnTo>
                    <a:pt x="6891" y="3036"/>
                  </a:lnTo>
                  <a:lnTo>
                    <a:pt x="7481" y="2703"/>
                  </a:lnTo>
                  <a:lnTo>
                    <a:pt x="6558" y="1089"/>
                  </a:lnTo>
                  <a:lnTo>
                    <a:pt x="5969" y="1435"/>
                  </a:lnTo>
                  <a:lnTo>
                    <a:pt x="5828" y="1307"/>
                  </a:lnTo>
                  <a:lnTo>
                    <a:pt x="5687" y="1192"/>
                  </a:lnTo>
                  <a:lnTo>
                    <a:pt x="5534" y="1076"/>
                  </a:lnTo>
                  <a:lnTo>
                    <a:pt x="5367" y="987"/>
                  </a:lnTo>
                  <a:lnTo>
                    <a:pt x="5201" y="897"/>
                  </a:lnTo>
                  <a:lnTo>
                    <a:pt x="5021" y="820"/>
                  </a:lnTo>
                  <a:lnTo>
                    <a:pt x="4855" y="743"/>
                  </a:lnTo>
                  <a:lnTo>
                    <a:pt x="4663" y="679"/>
                  </a:lnTo>
                  <a:lnTo>
                    <a:pt x="4663"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9" name="Google Shape;1939;p38"/>
            <p:cNvSpPr/>
            <p:nvPr/>
          </p:nvSpPr>
          <p:spPr>
            <a:xfrm>
              <a:off x="2033841" y="1325069"/>
              <a:ext cx="56645" cy="56645"/>
            </a:xfrm>
            <a:custGeom>
              <a:avLst/>
              <a:gdLst/>
              <a:ahLst/>
              <a:cxnLst/>
              <a:rect l="l" t="t" r="r" b="b"/>
              <a:pathLst>
                <a:path w="1128" h="1128" extrusionOk="0">
                  <a:moveTo>
                    <a:pt x="564" y="0"/>
                  </a:moveTo>
                  <a:lnTo>
                    <a:pt x="449" y="13"/>
                  </a:lnTo>
                  <a:lnTo>
                    <a:pt x="347" y="39"/>
                  </a:lnTo>
                  <a:lnTo>
                    <a:pt x="244" y="90"/>
                  </a:lnTo>
                  <a:lnTo>
                    <a:pt x="167" y="167"/>
                  </a:lnTo>
                  <a:lnTo>
                    <a:pt x="90" y="244"/>
                  </a:lnTo>
                  <a:lnTo>
                    <a:pt x="39" y="346"/>
                  </a:lnTo>
                  <a:lnTo>
                    <a:pt x="14" y="448"/>
                  </a:lnTo>
                  <a:lnTo>
                    <a:pt x="1" y="564"/>
                  </a:lnTo>
                  <a:lnTo>
                    <a:pt x="14" y="679"/>
                  </a:lnTo>
                  <a:lnTo>
                    <a:pt x="39" y="781"/>
                  </a:lnTo>
                  <a:lnTo>
                    <a:pt x="90" y="884"/>
                  </a:lnTo>
                  <a:lnTo>
                    <a:pt x="167" y="961"/>
                  </a:lnTo>
                  <a:lnTo>
                    <a:pt x="244" y="1038"/>
                  </a:lnTo>
                  <a:lnTo>
                    <a:pt x="347" y="1089"/>
                  </a:lnTo>
                  <a:lnTo>
                    <a:pt x="449" y="1114"/>
                  </a:lnTo>
                  <a:lnTo>
                    <a:pt x="564" y="1127"/>
                  </a:lnTo>
                  <a:lnTo>
                    <a:pt x="680" y="1114"/>
                  </a:lnTo>
                  <a:lnTo>
                    <a:pt x="782" y="1089"/>
                  </a:lnTo>
                  <a:lnTo>
                    <a:pt x="885" y="1038"/>
                  </a:lnTo>
                  <a:lnTo>
                    <a:pt x="961" y="961"/>
                  </a:lnTo>
                  <a:lnTo>
                    <a:pt x="1038" y="884"/>
                  </a:lnTo>
                  <a:lnTo>
                    <a:pt x="1089" y="781"/>
                  </a:lnTo>
                  <a:lnTo>
                    <a:pt x="1115" y="679"/>
                  </a:lnTo>
                  <a:lnTo>
                    <a:pt x="1128" y="564"/>
                  </a:lnTo>
                  <a:lnTo>
                    <a:pt x="1115" y="448"/>
                  </a:lnTo>
                  <a:lnTo>
                    <a:pt x="1089" y="346"/>
                  </a:lnTo>
                  <a:lnTo>
                    <a:pt x="1038" y="244"/>
                  </a:lnTo>
                  <a:lnTo>
                    <a:pt x="961" y="167"/>
                  </a:lnTo>
                  <a:lnTo>
                    <a:pt x="885" y="90"/>
                  </a:lnTo>
                  <a:lnTo>
                    <a:pt x="782" y="39"/>
                  </a:lnTo>
                  <a:lnTo>
                    <a:pt x="680"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0" name="Google Shape;1940;p38"/>
            <p:cNvSpPr/>
            <p:nvPr/>
          </p:nvSpPr>
          <p:spPr>
            <a:xfrm>
              <a:off x="1676248" y="1631843"/>
              <a:ext cx="56645" cy="57298"/>
            </a:xfrm>
            <a:custGeom>
              <a:avLst/>
              <a:gdLst/>
              <a:ahLst/>
              <a:cxnLst/>
              <a:rect l="l" t="t" r="r" b="b"/>
              <a:pathLst>
                <a:path w="1128" h="1141" extrusionOk="0">
                  <a:moveTo>
                    <a:pt x="564" y="1"/>
                  </a:moveTo>
                  <a:lnTo>
                    <a:pt x="449" y="13"/>
                  </a:lnTo>
                  <a:lnTo>
                    <a:pt x="346" y="52"/>
                  </a:lnTo>
                  <a:lnTo>
                    <a:pt x="244" y="103"/>
                  </a:lnTo>
                  <a:lnTo>
                    <a:pt x="167" y="167"/>
                  </a:lnTo>
                  <a:lnTo>
                    <a:pt x="90" y="257"/>
                  </a:lnTo>
                  <a:lnTo>
                    <a:pt x="39" y="346"/>
                  </a:lnTo>
                  <a:lnTo>
                    <a:pt x="13" y="449"/>
                  </a:lnTo>
                  <a:lnTo>
                    <a:pt x="1" y="564"/>
                  </a:lnTo>
                  <a:lnTo>
                    <a:pt x="13" y="679"/>
                  </a:lnTo>
                  <a:lnTo>
                    <a:pt x="39" y="795"/>
                  </a:lnTo>
                  <a:lnTo>
                    <a:pt x="90" y="884"/>
                  </a:lnTo>
                  <a:lnTo>
                    <a:pt x="167" y="974"/>
                  </a:lnTo>
                  <a:lnTo>
                    <a:pt x="244" y="1038"/>
                  </a:lnTo>
                  <a:lnTo>
                    <a:pt x="346" y="1089"/>
                  </a:lnTo>
                  <a:lnTo>
                    <a:pt x="449" y="1128"/>
                  </a:lnTo>
                  <a:lnTo>
                    <a:pt x="564" y="1140"/>
                  </a:lnTo>
                  <a:lnTo>
                    <a:pt x="679" y="1128"/>
                  </a:lnTo>
                  <a:lnTo>
                    <a:pt x="782" y="1089"/>
                  </a:lnTo>
                  <a:lnTo>
                    <a:pt x="884" y="1038"/>
                  </a:lnTo>
                  <a:lnTo>
                    <a:pt x="961" y="974"/>
                  </a:lnTo>
                  <a:lnTo>
                    <a:pt x="1038" y="884"/>
                  </a:lnTo>
                  <a:lnTo>
                    <a:pt x="1089" y="795"/>
                  </a:lnTo>
                  <a:lnTo>
                    <a:pt x="1128" y="679"/>
                  </a:lnTo>
                  <a:lnTo>
                    <a:pt x="1128" y="564"/>
                  </a:lnTo>
                  <a:lnTo>
                    <a:pt x="1128" y="449"/>
                  </a:lnTo>
                  <a:lnTo>
                    <a:pt x="1089" y="346"/>
                  </a:lnTo>
                  <a:lnTo>
                    <a:pt x="1038" y="257"/>
                  </a:lnTo>
                  <a:lnTo>
                    <a:pt x="961" y="167"/>
                  </a:lnTo>
                  <a:lnTo>
                    <a:pt x="884" y="103"/>
                  </a:lnTo>
                  <a:lnTo>
                    <a:pt x="782" y="52"/>
                  </a:lnTo>
                  <a:lnTo>
                    <a:pt x="679" y="13"/>
                  </a:lnTo>
                  <a:lnTo>
                    <a:pt x="564"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1" name="Google Shape;1941;p38"/>
            <p:cNvSpPr/>
            <p:nvPr/>
          </p:nvSpPr>
          <p:spPr>
            <a:xfrm>
              <a:off x="2048655" y="1914865"/>
              <a:ext cx="56645" cy="57248"/>
            </a:xfrm>
            <a:custGeom>
              <a:avLst/>
              <a:gdLst/>
              <a:ahLst/>
              <a:cxnLst/>
              <a:rect l="l" t="t" r="r" b="b"/>
              <a:pathLst>
                <a:path w="1128" h="1140" extrusionOk="0">
                  <a:moveTo>
                    <a:pt x="564" y="0"/>
                  </a:moveTo>
                  <a:lnTo>
                    <a:pt x="449" y="13"/>
                  </a:lnTo>
                  <a:lnTo>
                    <a:pt x="346" y="51"/>
                  </a:lnTo>
                  <a:lnTo>
                    <a:pt x="244" y="102"/>
                  </a:lnTo>
                  <a:lnTo>
                    <a:pt x="167" y="167"/>
                  </a:lnTo>
                  <a:lnTo>
                    <a:pt x="90" y="256"/>
                  </a:lnTo>
                  <a:lnTo>
                    <a:pt x="39" y="346"/>
                  </a:lnTo>
                  <a:lnTo>
                    <a:pt x="13" y="461"/>
                  </a:lnTo>
                  <a:lnTo>
                    <a:pt x="0" y="576"/>
                  </a:lnTo>
                  <a:lnTo>
                    <a:pt x="13" y="679"/>
                  </a:lnTo>
                  <a:lnTo>
                    <a:pt x="39" y="794"/>
                  </a:lnTo>
                  <a:lnTo>
                    <a:pt x="90" y="884"/>
                  </a:lnTo>
                  <a:lnTo>
                    <a:pt x="167" y="973"/>
                  </a:lnTo>
                  <a:lnTo>
                    <a:pt x="244" y="1037"/>
                  </a:lnTo>
                  <a:lnTo>
                    <a:pt x="346" y="1089"/>
                  </a:lnTo>
                  <a:lnTo>
                    <a:pt x="449" y="1127"/>
                  </a:lnTo>
                  <a:lnTo>
                    <a:pt x="564" y="1140"/>
                  </a:lnTo>
                  <a:lnTo>
                    <a:pt x="679" y="1127"/>
                  </a:lnTo>
                  <a:lnTo>
                    <a:pt x="782" y="1089"/>
                  </a:lnTo>
                  <a:lnTo>
                    <a:pt x="884" y="1037"/>
                  </a:lnTo>
                  <a:lnTo>
                    <a:pt x="961" y="973"/>
                  </a:lnTo>
                  <a:lnTo>
                    <a:pt x="1038" y="884"/>
                  </a:lnTo>
                  <a:lnTo>
                    <a:pt x="1089" y="794"/>
                  </a:lnTo>
                  <a:lnTo>
                    <a:pt x="1115" y="679"/>
                  </a:lnTo>
                  <a:lnTo>
                    <a:pt x="1127" y="576"/>
                  </a:lnTo>
                  <a:lnTo>
                    <a:pt x="1115" y="461"/>
                  </a:lnTo>
                  <a:lnTo>
                    <a:pt x="1089" y="346"/>
                  </a:lnTo>
                  <a:lnTo>
                    <a:pt x="1038" y="256"/>
                  </a:lnTo>
                  <a:lnTo>
                    <a:pt x="961" y="167"/>
                  </a:lnTo>
                  <a:lnTo>
                    <a:pt x="884" y="102"/>
                  </a:lnTo>
                  <a:lnTo>
                    <a:pt x="782" y="51"/>
                  </a:lnTo>
                  <a:lnTo>
                    <a:pt x="679"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2" name="Google Shape;1942;p38"/>
            <p:cNvSpPr/>
            <p:nvPr/>
          </p:nvSpPr>
          <p:spPr>
            <a:xfrm>
              <a:off x="2235159" y="1943137"/>
              <a:ext cx="57298" cy="56645"/>
            </a:xfrm>
            <a:custGeom>
              <a:avLst/>
              <a:gdLst/>
              <a:ahLst/>
              <a:cxnLst/>
              <a:rect l="l" t="t" r="r" b="b"/>
              <a:pathLst>
                <a:path w="1141" h="1128" extrusionOk="0">
                  <a:moveTo>
                    <a:pt x="577" y="1"/>
                  </a:moveTo>
                  <a:lnTo>
                    <a:pt x="462" y="13"/>
                  </a:lnTo>
                  <a:lnTo>
                    <a:pt x="346" y="39"/>
                  </a:lnTo>
                  <a:lnTo>
                    <a:pt x="257" y="90"/>
                  </a:lnTo>
                  <a:lnTo>
                    <a:pt x="167" y="167"/>
                  </a:lnTo>
                  <a:lnTo>
                    <a:pt x="103" y="244"/>
                  </a:lnTo>
                  <a:lnTo>
                    <a:pt x="52" y="346"/>
                  </a:lnTo>
                  <a:lnTo>
                    <a:pt x="13" y="449"/>
                  </a:lnTo>
                  <a:lnTo>
                    <a:pt x="1" y="564"/>
                  </a:lnTo>
                  <a:lnTo>
                    <a:pt x="13" y="679"/>
                  </a:lnTo>
                  <a:lnTo>
                    <a:pt x="52" y="782"/>
                  </a:lnTo>
                  <a:lnTo>
                    <a:pt x="103" y="884"/>
                  </a:lnTo>
                  <a:lnTo>
                    <a:pt x="167" y="961"/>
                  </a:lnTo>
                  <a:lnTo>
                    <a:pt x="257" y="1038"/>
                  </a:lnTo>
                  <a:lnTo>
                    <a:pt x="346" y="1089"/>
                  </a:lnTo>
                  <a:lnTo>
                    <a:pt x="462" y="1128"/>
                  </a:lnTo>
                  <a:lnTo>
                    <a:pt x="692" y="1128"/>
                  </a:lnTo>
                  <a:lnTo>
                    <a:pt x="795" y="1089"/>
                  </a:lnTo>
                  <a:lnTo>
                    <a:pt x="884" y="1038"/>
                  </a:lnTo>
                  <a:lnTo>
                    <a:pt x="974" y="961"/>
                  </a:lnTo>
                  <a:lnTo>
                    <a:pt x="1038" y="884"/>
                  </a:lnTo>
                  <a:lnTo>
                    <a:pt x="1089" y="782"/>
                  </a:lnTo>
                  <a:lnTo>
                    <a:pt x="1128" y="679"/>
                  </a:lnTo>
                  <a:lnTo>
                    <a:pt x="1141" y="564"/>
                  </a:lnTo>
                  <a:lnTo>
                    <a:pt x="1128" y="449"/>
                  </a:lnTo>
                  <a:lnTo>
                    <a:pt x="1089" y="346"/>
                  </a:lnTo>
                  <a:lnTo>
                    <a:pt x="1038" y="244"/>
                  </a:lnTo>
                  <a:lnTo>
                    <a:pt x="974" y="167"/>
                  </a:lnTo>
                  <a:lnTo>
                    <a:pt x="884" y="90"/>
                  </a:lnTo>
                  <a:lnTo>
                    <a:pt x="795" y="39"/>
                  </a:lnTo>
                  <a:lnTo>
                    <a:pt x="692" y="13"/>
                  </a:lnTo>
                  <a:lnTo>
                    <a:pt x="577"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3" name="Google Shape;1943;p38"/>
            <p:cNvSpPr/>
            <p:nvPr/>
          </p:nvSpPr>
          <p:spPr>
            <a:xfrm>
              <a:off x="2156721" y="1733482"/>
              <a:ext cx="57248" cy="57298"/>
            </a:xfrm>
            <a:custGeom>
              <a:avLst/>
              <a:gdLst/>
              <a:ahLst/>
              <a:cxnLst/>
              <a:rect l="l" t="t" r="r" b="b"/>
              <a:pathLst>
                <a:path w="1140" h="1141" extrusionOk="0">
                  <a:moveTo>
                    <a:pt x="564" y="0"/>
                  </a:moveTo>
                  <a:lnTo>
                    <a:pt x="461" y="13"/>
                  </a:lnTo>
                  <a:lnTo>
                    <a:pt x="346" y="51"/>
                  </a:lnTo>
                  <a:lnTo>
                    <a:pt x="256" y="103"/>
                  </a:lnTo>
                  <a:lnTo>
                    <a:pt x="167" y="167"/>
                  </a:lnTo>
                  <a:lnTo>
                    <a:pt x="103" y="256"/>
                  </a:lnTo>
                  <a:lnTo>
                    <a:pt x="51" y="346"/>
                  </a:lnTo>
                  <a:lnTo>
                    <a:pt x="13" y="461"/>
                  </a:lnTo>
                  <a:lnTo>
                    <a:pt x="0" y="577"/>
                  </a:lnTo>
                  <a:lnTo>
                    <a:pt x="13" y="692"/>
                  </a:lnTo>
                  <a:lnTo>
                    <a:pt x="51" y="794"/>
                  </a:lnTo>
                  <a:lnTo>
                    <a:pt x="103" y="884"/>
                  </a:lnTo>
                  <a:lnTo>
                    <a:pt x="167" y="974"/>
                  </a:lnTo>
                  <a:lnTo>
                    <a:pt x="256" y="1038"/>
                  </a:lnTo>
                  <a:lnTo>
                    <a:pt x="346" y="1102"/>
                  </a:lnTo>
                  <a:lnTo>
                    <a:pt x="461" y="1127"/>
                  </a:lnTo>
                  <a:lnTo>
                    <a:pt x="564" y="1140"/>
                  </a:lnTo>
                  <a:lnTo>
                    <a:pt x="679" y="1127"/>
                  </a:lnTo>
                  <a:lnTo>
                    <a:pt x="794" y="1102"/>
                  </a:lnTo>
                  <a:lnTo>
                    <a:pt x="884" y="1038"/>
                  </a:lnTo>
                  <a:lnTo>
                    <a:pt x="973" y="974"/>
                  </a:lnTo>
                  <a:lnTo>
                    <a:pt x="1038" y="884"/>
                  </a:lnTo>
                  <a:lnTo>
                    <a:pt x="1089" y="794"/>
                  </a:lnTo>
                  <a:lnTo>
                    <a:pt x="1127" y="692"/>
                  </a:lnTo>
                  <a:lnTo>
                    <a:pt x="1140" y="577"/>
                  </a:lnTo>
                  <a:lnTo>
                    <a:pt x="1127" y="461"/>
                  </a:lnTo>
                  <a:lnTo>
                    <a:pt x="1089" y="346"/>
                  </a:lnTo>
                  <a:lnTo>
                    <a:pt x="1038" y="256"/>
                  </a:lnTo>
                  <a:lnTo>
                    <a:pt x="973" y="167"/>
                  </a:lnTo>
                  <a:lnTo>
                    <a:pt x="884" y="103"/>
                  </a:lnTo>
                  <a:lnTo>
                    <a:pt x="794" y="51"/>
                  </a:lnTo>
                  <a:lnTo>
                    <a:pt x="679"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4" name="Google Shape;1944;p38"/>
            <p:cNvSpPr/>
            <p:nvPr/>
          </p:nvSpPr>
          <p:spPr>
            <a:xfrm>
              <a:off x="2686005" y="1603571"/>
              <a:ext cx="57298" cy="56645"/>
            </a:xfrm>
            <a:custGeom>
              <a:avLst/>
              <a:gdLst/>
              <a:ahLst/>
              <a:cxnLst/>
              <a:rect l="l" t="t" r="r" b="b"/>
              <a:pathLst>
                <a:path w="1141" h="1128" extrusionOk="0">
                  <a:moveTo>
                    <a:pt x="565" y="0"/>
                  </a:moveTo>
                  <a:lnTo>
                    <a:pt x="462" y="13"/>
                  </a:lnTo>
                  <a:lnTo>
                    <a:pt x="347" y="38"/>
                  </a:lnTo>
                  <a:lnTo>
                    <a:pt x="257" y="90"/>
                  </a:lnTo>
                  <a:lnTo>
                    <a:pt x="167" y="167"/>
                  </a:lnTo>
                  <a:lnTo>
                    <a:pt x="103" y="243"/>
                  </a:lnTo>
                  <a:lnTo>
                    <a:pt x="52" y="346"/>
                  </a:lnTo>
                  <a:lnTo>
                    <a:pt x="14" y="448"/>
                  </a:lnTo>
                  <a:lnTo>
                    <a:pt x="1" y="564"/>
                  </a:lnTo>
                  <a:lnTo>
                    <a:pt x="14" y="679"/>
                  </a:lnTo>
                  <a:lnTo>
                    <a:pt x="52" y="781"/>
                  </a:lnTo>
                  <a:lnTo>
                    <a:pt x="103" y="884"/>
                  </a:lnTo>
                  <a:lnTo>
                    <a:pt x="167" y="973"/>
                  </a:lnTo>
                  <a:lnTo>
                    <a:pt x="257" y="1037"/>
                  </a:lnTo>
                  <a:lnTo>
                    <a:pt x="347" y="1089"/>
                  </a:lnTo>
                  <a:lnTo>
                    <a:pt x="462" y="1127"/>
                  </a:lnTo>
                  <a:lnTo>
                    <a:pt x="680" y="1127"/>
                  </a:lnTo>
                  <a:lnTo>
                    <a:pt x="795" y="1089"/>
                  </a:lnTo>
                  <a:lnTo>
                    <a:pt x="885" y="1037"/>
                  </a:lnTo>
                  <a:lnTo>
                    <a:pt x="974" y="973"/>
                  </a:lnTo>
                  <a:lnTo>
                    <a:pt x="1038" y="884"/>
                  </a:lnTo>
                  <a:lnTo>
                    <a:pt x="1090" y="781"/>
                  </a:lnTo>
                  <a:lnTo>
                    <a:pt x="1128" y="679"/>
                  </a:lnTo>
                  <a:lnTo>
                    <a:pt x="1141" y="564"/>
                  </a:lnTo>
                  <a:lnTo>
                    <a:pt x="1128" y="448"/>
                  </a:lnTo>
                  <a:lnTo>
                    <a:pt x="1090" y="346"/>
                  </a:lnTo>
                  <a:lnTo>
                    <a:pt x="1038" y="243"/>
                  </a:lnTo>
                  <a:lnTo>
                    <a:pt x="974" y="167"/>
                  </a:lnTo>
                  <a:lnTo>
                    <a:pt x="885" y="90"/>
                  </a:lnTo>
                  <a:lnTo>
                    <a:pt x="795" y="38"/>
                  </a:lnTo>
                  <a:lnTo>
                    <a:pt x="680" y="13"/>
                  </a:lnTo>
                  <a:lnTo>
                    <a:pt x="565"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5" name="Google Shape;1945;p38"/>
            <p:cNvSpPr/>
            <p:nvPr/>
          </p:nvSpPr>
          <p:spPr>
            <a:xfrm>
              <a:off x="1819667" y="1563649"/>
              <a:ext cx="194292" cy="193689"/>
            </a:xfrm>
            <a:custGeom>
              <a:avLst/>
              <a:gdLst/>
              <a:ahLst/>
              <a:cxnLst/>
              <a:rect l="l" t="t" r="r" b="b"/>
              <a:pathLst>
                <a:path w="3869" h="3857" extrusionOk="0">
                  <a:moveTo>
                    <a:pt x="1935" y="1"/>
                  </a:moveTo>
                  <a:lnTo>
                    <a:pt x="1743" y="14"/>
                  </a:lnTo>
                  <a:lnTo>
                    <a:pt x="1551" y="39"/>
                  </a:lnTo>
                  <a:lnTo>
                    <a:pt x="1358" y="91"/>
                  </a:lnTo>
                  <a:lnTo>
                    <a:pt x="1179" y="155"/>
                  </a:lnTo>
                  <a:lnTo>
                    <a:pt x="1013" y="231"/>
                  </a:lnTo>
                  <a:lnTo>
                    <a:pt x="859" y="321"/>
                  </a:lnTo>
                  <a:lnTo>
                    <a:pt x="705" y="436"/>
                  </a:lnTo>
                  <a:lnTo>
                    <a:pt x="577" y="564"/>
                  </a:lnTo>
                  <a:lnTo>
                    <a:pt x="449" y="705"/>
                  </a:lnTo>
                  <a:lnTo>
                    <a:pt x="334" y="846"/>
                  </a:lnTo>
                  <a:lnTo>
                    <a:pt x="244" y="1013"/>
                  </a:lnTo>
                  <a:lnTo>
                    <a:pt x="154" y="1179"/>
                  </a:lnTo>
                  <a:lnTo>
                    <a:pt x="90" y="1359"/>
                  </a:lnTo>
                  <a:lnTo>
                    <a:pt x="39" y="1538"/>
                  </a:lnTo>
                  <a:lnTo>
                    <a:pt x="14" y="1730"/>
                  </a:lnTo>
                  <a:lnTo>
                    <a:pt x="1" y="1922"/>
                  </a:lnTo>
                  <a:lnTo>
                    <a:pt x="14" y="2127"/>
                  </a:lnTo>
                  <a:lnTo>
                    <a:pt x="39" y="2319"/>
                  </a:lnTo>
                  <a:lnTo>
                    <a:pt x="90" y="2498"/>
                  </a:lnTo>
                  <a:lnTo>
                    <a:pt x="154" y="2678"/>
                  </a:lnTo>
                  <a:lnTo>
                    <a:pt x="244" y="2844"/>
                  </a:lnTo>
                  <a:lnTo>
                    <a:pt x="334" y="3011"/>
                  </a:lnTo>
                  <a:lnTo>
                    <a:pt x="449" y="3152"/>
                  </a:lnTo>
                  <a:lnTo>
                    <a:pt x="577" y="3293"/>
                  </a:lnTo>
                  <a:lnTo>
                    <a:pt x="705" y="3421"/>
                  </a:lnTo>
                  <a:lnTo>
                    <a:pt x="859" y="3523"/>
                  </a:lnTo>
                  <a:lnTo>
                    <a:pt x="1013" y="3626"/>
                  </a:lnTo>
                  <a:lnTo>
                    <a:pt x="1179" y="3702"/>
                  </a:lnTo>
                  <a:lnTo>
                    <a:pt x="1358" y="3766"/>
                  </a:lnTo>
                  <a:lnTo>
                    <a:pt x="1551" y="3818"/>
                  </a:lnTo>
                  <a:lnTo>
                    <a:pt x="1743" y="3843"/>
                  </a:lnTo>
                  <a:lnTo>
                    <a:pt x="1935" y="3856"/>
                  </a:lnTo>
                  <a:lnTo>
                    <a:pt x="2127" y="3843"/>
                  </a:lnTo>
                  <a:lnTo>
                    <a:pt x="2319" y="3818"/>
                  </a:lnTo>
                  <a:lnTo>
                    <a:pt x="2511" y="3766"/>
                  </a:lnTo>
                  <a:lnTo>
                    <a:pt x="2690" y="3702"/>
                  </a:lnTo>
                  <a:lnTo>
                    <a:pt x="2857" y="3626"/>
                  </a:lnTo>
                  <a:lnTo>
                    <a:pt x="3011" y="3523"/>
                  </a:lnTo>
                  <a:lnTo>
                    <a:pt x="3164" y="3421"/>
                  </a:lnTo>
                  <a:lnTo>
                    <a:pt x="3292" y="3293"/>
                  </a:lnTo>
                  <a:lnTo>
                    <a:pt x="3420" y="3152"/>
                  </a:lnTo>
                  <a:lnTo>
                    <a:pt x="3536" y="3011"/>
                  </a:lnTo>
                  <a:lnTo>
                    <a:pt x="3625" y="2844"/>
                  </a:lnTo>
                  <a:lnTo>
                    <a:pt x="3715" y="2678"/>
                  </a:lnTo>
                  <a:lnTo>
                    <a:pt x="3779" y="2498"/>
                  </a:lnTo>
                  <a:lnTo>
                    <a:pt x="3830" y="2319"/>
                  </a:lnTo>
                  <a:lnTo>
                    <a:pt x="3856" y="2127"/>
                  </a:lnTo>
                  <a:lnTo>
                    <a:pt x="3869" y="1922"/>
                  </a:lnTo>
                  <a:lnTo>
                    <a:pt x="3856" y="1730"/>
                  </a:lnTo>
                  <a:lnTo>
                    <a:pt x="3830" y="1538"/>
                  </a:lnTo>
                  <a:lnTo>
                    <a:pt x="3779" y="1359"/>
                  </a:lnTo>
                  <a:lnTo>
                    <a:pt x="3715" y="1179"/>
                  </a:lnTo>
                  <a:lnTo>
                    <a:pt x="3625" y="1013"/>
                  </a:lnTo>
                  <a:lnTo>
                    <a:pt x="3536" y="846"/>
                  </a:lnTo>
                  <a:lnTo>
                    <a:pt x="3420" y="705"/>
                  </a:lnTo>
                  <a:lnTo>
                    <a:pt x="3292" y="564"/>
                  </a:lnTo>
                  <a:lnTo>
                    <a:pt x="3164" y="436"/>
                  </a:lnTo>
                  <a:lnTo>
                    <a:pt x="3011" y="321"/>
                  </a:lnTo>
                  <a:lnTo>
                    <a:pt x="2857" y="231"/>
                  </a:lnTo>
                  <a:lnTo>
                    <a:pt x="2690" y="155"/>
                  </a:lnTo>
                  <a:lnTo>
                    <a:pt x="2511" y="91"/>
                  </a:lnTo>
                  <a:lnTo>
                    <a:pt x="2319" y="39"/>
                  </a:lnTo>
                  <a:lnTo>
                    <a:pt x="2127" y="14"/>
                  </a:lnTo>
                  <a:lnTo>
                    <a:pt x="1935"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6" name="Google Shape;1946;p38"/>
            <p:cNvSpPr/>
            <p:nvPr/>
          </p:nvSpPr>
          <p:spPr>
            <a:xfrm>
              <a:off x="2199807" y="1403508"/>
              <a:ext cx="150552" cy="149899"/>
            </a:xfrm>
            <a:custGeom>
              <a:avLst/>
              <a:gdLst/>
              <a:ahLst/>
              <a:cxnLst/>
              <a:rect l="l" t="t" r="r" b="b"/>
              <a:pathLst>
                <a:path w="2998" h="2985" extrusionOk="0">
                  <a:moveTo>
                    <a:pt x="1345" y="1"/>
                  </a:moveTo>
                  <a:lnTo>
                    <a:pt x="1191" y="26"/>
                  </a:lnTo>
                  <a:lnTo>
                    <a:pt x="1050" y="65"/>
                  </a:lnTo>
                  <a:lnTo>
                    <a:pt x="910" y="116"/>
                  </a:lnTo>
                  <a:lnTo>
                    <a:pt x="782" y="180"/>
                  </a:lnTo>
                  <a:lnTo>
                    <a:pt x="666" y="257"/>
                  </a:lnTo>
                  <a:lnTo>
                    <a:pt x="551" y="334"/>
                  </a:lnTo>
                  <a:lnTo>
                    <a:pt x="436" y="436"/>
                  </a:lnTo>
                  <a:lnTo>
                    <a:pt x="346" y="539"/>
                  </a:lnTo>
                  <a:lnTo>
                    <a:pt x="256" y="654"/>
                  </a:lnTo>
                  <a:lnTo>
                    <a:pt x="180" y="782"/>
                  </a:lnTo>
                  <a:lnTo>
                    <a:pt x="115" y="910"/>
                  </a:lnTo>
                  <a:lnTo>
                    <a:pt x="64" y="1051"/>
                  </a:lnTo>
                  <a:lnTo>
                    <a:pt x="26" y="1192"/>
                  </a:lnTo>
                  <a:lnTo>
                    <a:pt x="13" y="1333"/>
                  </a:lnTo>
                  <a:lnTo>
                    <a:pt x="0" y="1486"/>
                  </a:lnTo>
                  <a:lnTo>
                    <a:pt x="13" y="1640"/>
                  </a:lnTo>
                  <a:lnTo>
                    <a:pt x="26" y="1794"/>
                  </a:lnTo>
                  <a:lnTo>
                    <a:pt x="64" y="1935"/>
                  </a:lnTo>
                  <a:lnTo>
                    <a:pt x="115" y="2076"/>
                  </a:lnTo>
                  <a:lnTo>
                    <a:pt x="180" y="2204"/>
                  </a:lnTo>
                  <a:lnTo>
                    <a:pt x="256" y="2332"/>
                  </a:lnTo>
                  <a:lnTo>
                    <a:pt x="346" y="2447"/>
                  </a:lnTo>
                  <a:lnTo>
                    <a:pt x="436" y="2550"/>
                  </a:lnTo>
                  <a:lnTo>
                    <a:pt x="551" y="2652"/>
                  </a:lnTo>
                  <a:lnTo>
                    <a:pt x="666" y="2729"/>
                  </a:lnTo>
                  <a:lnTo>
                    <a:pt x="782" y="2806"/>
                  </a:lnTo>
                  <a:lnTo>
                    <a:pt x="910" y="2870"/>
                  </a:lnTo>
                  <a:lnTo>
                    <a:pt x="1050" y="2921"/>
                  </a:lnTo>
                  <a:lnTo>
                    <a:pt x="1191" y="2959"/>
                  </a:lnTo>
                  <a:lnTo>
                    <a:pt x="1345" y="2985"/>
                  </a:lnTo>
                  <a:lnTo>
                    <a:pt x="1652" y="2985"/>
                  </a:lnTo>
                  <a:lnTo>
                    <a:pt x="1793" y="2959"/>
                  </a:lnTo>
                  <a:lnTo>
                    <a:pt x="1947" y="2921"/>
                  </a:lnTo>
                  <a:lnTo>
                    <a:pt x="2075" y="2870"/>
                  </a:lnTo>
                  <a:lnTo>
                    <a:pt x="2216" y="2806"/>
                  </a:lnTo>
                  <a:lnTo>
                    <a:pt x="2331" y="2729"/>
                  </a:lnTo>
                  <a:lnTo>
                    <a:pt x="2447" y="2652"/>
                  </a:lnTo>
                  <a:lnTo>
                    <a:pt x="2549" y="2550"/>
                  </a:lnTo>
                  <a:lnTo>
                    <a:pt x="2651" y="2447"/>
                  </a:lnTo>
                  <a:lnTo>
                    <a:pt x="2741" y="2332"/>
                  </a:lnTo>
                  <a:lnTo>
                    <a:pt x="2818" y="2204"/>
                  </a:lnTo>
                  <a:lnTo>
                    <a:pt x="2882" y="2076"/>
                  </a:lnTo>
                  <a:lnTo>
                    <a:pt x="2920" y="1935"/>
                  </a:lnTo>
                  <a:lnTo>
                    <a:pt x="2959" y="1794"/>
                  </a:lnTo>
                  <a:lnTo>
                    <a:pt x="2984" y="1640"/>
                  </a:lnTo>
                  <a:lnTo>
                    <a:pt x="2997" y="1486"/>
                  </a:lnTo>
                  <a:lnTo>
                    <a:pt x="2984" y="1333"/>
                  </a:lnTo>
                  <a:lnTo>
                    <a:pt x="2959" y="1192"/>
                  </a:lnTo>
                  <a:lnTo>
                    <a:pt x="2920" y="1051"/>
                  </a:lnTo>
                  <a:lnTo>
                    <a:pt x="2882" y="910"/>
                  </a:lnTo>
                  <a:lnTo>
                    <a:pt x="2818" y="782"/>
                  </a:lnTo>
                  <a:lnTo>
                    <a:pt x="2741" y="654"/>
                  </a:lnTo>
                  <a:lnTo>
                    <a:pt x="2651" y="539"/>
                  </a:lnTo>
                  <a:lnTo>
                    <a:pt x="2549" y="436"/>
                  </a:lnTo>
                  <a:lnTo>
                    <a:pt x="2447" y="334"/>
                  </a:lnTo>
                  <a:lnTo>
                    <a:pt x="2331" y="257"/>
                  </a:lnTo>
                  <a:lnTo>
                    <a:pt x="2216" y="180"/>
                  </a:lnTo>
                  <a:lnTo>
                    <a:pt x="2075" y="116"/>
                  </a:lnTo>
                  <a:lnTo>
                    <a:pt x="1947" y="65"/>
                  </a:lnTo>
                  <a:lnTo>
                    <a:pt x="1793" y="26"/>
                  </a:lnTo>
                  <a:lnTo>
                    <a:pt x="1652"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7" name="Google Shape;1947;p38"/>
            <p:cNvSpPr/>
            <p:nvPr/>
          </p:nvSpPr>
          <p:spPr>
            <a:xfrm>
              <a:off x="2238373" y="1441472"/>
              <a:ext cx="73368" cy="73368"/>
            </a:xfrm>
            <a:custGeom>
              <a:avLst/>
              <a:gdLst/>
              <a:ahLst/>
              <a:cxnLst/>
              <a:rect l="l" t="t" r="r" b="b"/>
              <a:pathLst>
                <a:path w="1461" h="1461" extrusionOk="0">
                  <a:moveTo>
                    <a:pt x="731" y="0"/>
                  </a:moveTo>
                  <a:lnTo>
                    <a:pt x="577" y="26"/>
                  </a:lnTo>
                  <a:lnTo>
                    <a:pt x="449" y="64"/>
                  </a:lnTo>
                  <a:lnTo>
                    <a:pt x="321" y="128"/>
                  </a:lnTo>
                  <a:lnTo>
                    <a:pt x="218" y="218"/>
                  </a:lnTo>
                  <a:lnTo>
                    <a:pt x="129" y="333"/>
                  </a:lnTo>
                  <a:lnTo>
                    <a:pt x="52" y="449"/>
                  </a:lnTo>
                  <a:lnTo>
                    <a:pt x="14" y="590"/>
                  </a:lnTo>
                  <a:lnTo>
                    <a:pt x="1" y="730"/>
                  </a:lnTo>
                  <a:lnTo>
                    <a:pt x="14" y="884"/>
                  </a:lnTo>
                  <a:lnTo>
                    <a:pt x="52" y="1025"/>
                  </a:lnTo>
                  <a:lnTo>
                    <a:pt x="129" y="1140"/>
                  </a:lnTo>
                  <a:lnTo>
                    <a:pt x="218" y="1256"/>
                  </a:lnTo>
                  <a:lnTo>
                    <a:pt x="321" y="1345"/>
                  </a:lnTo>
                  <a:lnTo>
                    <a:pt x="449" y="1409"/>
                  </a:lnTo>
                  <a:lnTo>
                    <a:pt x="577" y="1448"/>
                  </a:lnTo>
                  <a:lnTo>
                    <a:pt x="731" y="1461"/>
                  </a:lnTo>
                  <a:lnTo>
                    <a:pt x="872" y="1448"/>
                  </a:lnTo>
                  <a:lnTo>
                    <a:pt x="1013" y="1409"/>
                  </a:lnTo>
                  <a:lnTo>
                    <a:pt x="1141" y="1345"/>
                  </a:lnTo>
                  <a:lnTo>
                    <a:pt x="1243" y="1256"/>
                  </a:lnTo>
                  <a:lnTo>
                    <a:pt x="1333" y="1140"/>
                  </a:lnTo>
                  <a:lnTo>
                    <a:pt x="1397" y="1025"/>
                  </a:lnTo>
                  <a:lnTo>
                    <a:pt x="1448" y="884"/>
                  </a:lnTo>
                  <a:lnTo>
                    <a:pt x="1461" y="730"/>
                  </a:lnTo>
                  <a:lnTo>
                    <a:pt x="1448" y="590"/>
                  </a:lnTo>
                  <a:lnTo>
                    <a:pt x="1397" y="449"/>
                  </a:lnTo>
                  <a:lnTo>
                    <a:pt x="1333" y="333"/>
                  </a:lnTo>
                  <a:lnTo>
                    <a:pt x="1243" y="218"/>
                  </a:lnTo>
                  <a:lnTo>
                    <a:pt x="1141" y="128"/>
                  </a:lnTo>
                  <a:lnTo>
                    <a:pt x="1013" y="64"/>
                  </a:lnTo>
                  <a:lnTo>
                    <a:pt x="872" y="26"/>
                  </a:lnTo>
                  <a:lnTo>
                    <a:pt x="7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8" name="Google Shape;1948;p38"/>
            <p:cNvSpPr/>
            <p:nvPr/>
          </p:nvSpPr>
          <p:spPr>
            <a:xfrm>
              <a:off x="1865364" y="1608693"/>
              <a:ext cx="102946" cy="102946"/>
            </a:xfrm>
            <a:custGeom>
              <a:avLst/>
              <a:gdLst/>
              <a:ahLst/>
              <a:cxnLst/>
              <a:rect l="l" t="t" r="r" b="b"/>
              <a:pathLst>
                <a:path w="2050" h="2050" extrusionOk="0">
                  <a:moveTo>
                    <a:pt x="1025" y="0"/>
                  </a:moveTo>
                  <a:lnTo>
                    <a:pt x="922" y="13"/>
                  </a:lnTo>
                  <a:lnTo>
                    <a:pt x="820" y="26"/>
                  </a:lnTo>
                  <a:lnTo>
                    <a:pt x="717" y="52"/>
                  </a:lnTo>
                  <a:lnTo>
                    <a:pt x="628" y="77"/>
                  </a:lnTo>
                  <a:lnTo>
                    <a:pt x="538" y="129"/>
                  </a:lnTo>
                  <a:lnTo>
                    <a:pt x="448" y="180"/>
                  </a:lnTo>
                  <a:lnTo>
                    <a:pt x="372" y="231"/>
                  </a:lnTo>
                  <a:lnTo>
                    <a:pt x="295" y="308"/>
                  </a:lnTo>
                  <a:lnTo>
                    <a:pt x="231" y="372"/>
                  </a:lnTo>
                  <a:lnTo>
                    <a:pt x="179" y="462"/>
                  </a:lnTo>
                  <a:lnTo>
                    <a:pt x="128" y="538"/>
                  </a:lnTo>
                  <a:lnTo>
                    <a:pt x="77" y="628"/>
                  </a:lnTo>
                  <a:lnTo>
                    <a:pt x="39" y="718"/>
                  </a:lnTo>
                  <a:lnTo>
                    <a:pt x="13" y="820"/>
                  </a:lnTo>
                  <a:lnTo>
                    <a:pt x="0" y="923"/>
                  </a:lnTo>
                  <a:lnTo>
                    <a:pt x="0" y="1025"/>
                  </a:lnTo>
                  <a:lnTo>
                    <a:pt x="0" y="1140"/>
                  </a:lnTo>
                  <a:lnTo>
                    <a:pt x="13" y="1230"/>
                  </a:lnTo>
                  <a:lnTo>
                    <a:pt x="39" y="1332"/>
                  </a:lnTo>
                  <a:lnTo>
                    <a:pt x="77" y="1435"/>
                  </a:lnTo>
                  <a:lnTo>
                    <a:pt x="128" y="1525"/>
                  </a:lnTo>
                  <a:lnTo>
                    <a:pt x="179" y="1601"/>
                  </a:lnTo>
                  <a:lnTo>
                    <a:pt x="231" y="1678"/>
                  </a:lnTo>
                  <a:lnTo>
                    <a:pt x="295" y="1755"/>
                  </a:lnTo>
                  <a:lnTo>
                    <a:pt x="372" y="1819"/>
                  </a:lnTo>
                  <a:lnTo>
                    <a:pt x="448" y="1883"/>
                  </a:lnTo>
                  <a:lnTo>
                    <a:pt x="538" y="1934"/>
                  </a:lnTo>
                  <a:lnTo>
                    <a:pt x="628" y="1973"/>
                  </a:lnTo>
                  <a:lnTo>
                    <a:pt x="717" y="2011"/>
                  </a:lnTo>
                  <a:lnTo>
                    <a:pt x="820" y="2037"/>
                  </a:lnTo>
                  <a:lnTo>
                    <a:pt x="922" y="2050"/>
                  </a:lnTo>
                  <a:lnTo>
                    <a:pt x="1127" y="2050"/>
                  </a:lnTo>
                  <a:lnTo>
                    <a:pt x="1230" y="2037"/>
                  </a:lnTo>
                  <a:lnTo>
                    <a:pt x="1332" y="2011"/>
                  </a:lnTo>
                  <a:lnTo>
                    <a:pt x="1422" y="1973"/>
                  </a:lnTo>
                  <a:lnTo>
                    <a:pt x="1511" y="1934"/>
                  </a:lnTo>
                  <a:lnTo>
                    <a:pt x="1601" y="1883"/>
                  </a:lnTo>
                  <a:lnTo>
                    <a:pt x="1678" y="1819"/>
                  </a:lnTo>
                  <a:lnTo>
                    <a:pt x="1755" y="1755"/>
                  </a:lnTo>
                  <a:lnTo>
                    <a:pt x="1819" y="1678"/>
                  </a:lnTo>
                  <a:lnTo>
                    <a:pt x="1870" y="1601"/>
                  </a:lnTo>
                  <a:lnTo>
                    <a:pt x="1921" y="1525"/>
                  </a:lnTo>
                  <a:lnTo>
                    <a:pt x="1973" y="1435"/>
                  </a:lnTo>
                  <a:lnTo>
                    <a:pt x="2011" y="1332"/>
                  </a:lnTo>
                  <a:lnTo>
                    <a:pt x="2037" y="1230"/>
                  </a:lnTo>
                  <a:lnTo>
                    <a:pt x="2049" y="1140"/>
                  </a:lnTo>
                  <a:lnTo>
                    <a:pt x="2049" y="1025"/>
                  </a:lnTo>
                  <a:lnTo>
                    <a:pt x="2049" y="923"/>
                  </a:lnTo>
                  <a:lnTo>
                    <a:pt x="2037" y="820"/>
                  </a:lnTo>
                  <a:lnTo>
                    <a:pt x="2011" y="718"/>
                  </a:lnTo>
                  <a:lnTo>
                    <a:pt x="1973" y="628"/>
                  </a:lnTo>
                  <a:lnTo>
                    <a:pt x="1921" y="538"/>
                  </a:lnTo>
                  <a:lnTo>
                    <a:pt x="1870" y="462"/>
                  </a:lnTo>
                  <a:lnTo>
                    <a:pt x="1819" y="372"/>
                  </a:lnTo>
                  <a:lnTo>
                    <a:pt x="1755" y="308"/>
                  </a:lnTo>
                  <a:lnTo>
                    <a:pt x="1678" y="231"/>
                  </a:lnTo>
                  <a:lnTo>
                    <a:pt x="1601" y="180"/>
                  </a:lnTo>
                  <a:lnTo>
                    <a:pt x="1511" y="129"/>
                  </a:lnTo>
                  <a:lnTo>
                    <a:pt x="1422" y="77"/>
                  </a:lnTo>
                  <a:lnTo>
                    <a:pt x="1332" y="52"/>
                  </a:lnTo>
                  <a:lnTo>
                    <a:pt x="1230" y="26"/>
                  </a:lnTo>
                  <a:lnTo>
                    <a:pt x="1127" y="13"/>
                  </a:ln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9" name="Google Shape;1949;p38"/>
            <p:cNvSpPr/>
            <p:nvPr/>
          </p:nvSpPr>
          <p:spPr>
            <a:xfrm>
              <a:off x="2368937" y="1631843"/>
              <a:ext cx="260528" cy="260528"/>
            </a:xfrm>
            <a:custGeom>
              <a:avLst/>
              <a:gdLst/>
              <a:ahLst/>
              <a:cxnLst/>
              <a:rect l="l" t="t" r="r" b="b"/>
              <a:pathLst>
                <a:path w="5188" h="5188" extrusionOk="0">
                  <a:moveTo>
                    <a:pt x="2601" y="1"/>
                  </a:moveTo>
                  <a:lnTo>
                    <a:pt x="2332" y="13"/>
                  </a:lnTo>
                  <a:lnTo>
                    <a:pt x="2076" y="52"/>
                  </a:lnTo>
                  <a:lnTo>
                    <a:pt x="1832" y="116"/>
                  </a:lnTo>
                  <a:lnTo>
                    <a:pt x="1589" y="205"/>
                  </a:lnTo>
                  <a:lnTo>
                    <a:pt x="1358" y="321"/>
                  </a:lnTo>
                  <a:lnTo>
                    <a:pt x="1153" y="449"/>
                  </a:lnTo>
                  <a:lnTo>
                    <a:pt x="948" y="590"/>
                  </a:lnTo>
                  <a:lnTo>
                    <a:pt x="769" y="769"/>
                  </a:lnTo>
                  <a:lnTo>
                    <a:pt x="603" y="948"/>
                  </a:lnTo>
                  <a:lnTo>
                    <a:pt x="449" y="1140"/>
                  </a:lnTo>
                  <a:lnTo>
                    <a:pt x="321" y="1358"/>
                  </a:lnTo>
                  <a:lnTo>
                    <a:pt x="206" y="1589"/>
                  </a:lnTo>
                  <a:lnTo>
                    <a:pt x="129" y="1819"/>
                  </a:lnTo>
                  <a:lnTo>
                    <a:pt x="65" y="2075"/>
                  </a:lnTo>
                  <a:lnTo>
                    <a:pt x="13" y="2332"/>
                  </a:lnTo>
                  <a:lnTo>
                    <a:pt x="1" y="2601"/>
                  </a:lnTo>
                  <a:lnTo>
                    <a:pt x="13" y="2857"/>
                  </a:lnTo>
                  <a:lnTo>
                    <a:pt x="65" y="3126"/>
                  </a:lnTo>
                  <a:lnTo>
                    <a:pt x="129" y="3369"/>
                  </a:lnTo>
                  <a:lnTo>
                    <a:pt x="206" y="3612"/>
                  </a:lnTo>
                  <a:lnTo>
                    <a:pt x="321" y="3830"/>
                  </a:lnTo>
                  <a:lnTo>
                    <a:pt x="449" y="4048"/>
                  </a:lnTo>
                  <a:lnTo>
                    <a:pt x="603" y="4253"/>
                  </a:lnTo>
                  <a:lnTo>
                    <a:pt x="769" y="4432"/>
                  </a:lnTo>
                  <a:lnTo>
                    <a:pt x="948" y="4599"/>
                  </a:lnTo>
                  <a:lnTo>
                    <a:pt x="1153" y="4752"/>
                  </a:lnTo>
                  <a:lnTo>
                    <a:pt x="1358" y="4880"/>
                  </a:lnTo>
                  <a:lnTo>
                    <a:pt x="1589" y="4983"/>
                  </a:lnTo>
                  <a:lnTo>
                    <a:pt x="1832" y="5072"/>
                  </a:lnTo>
                  <a:lnTo>
                    <a:pt x="2076" y="5137"/>
                  </a:lnTo>
                  <a:lnTo>
                    <a:pt x="2332" y="5175"/>
                  </a:lnTo>
                  <a:lnTo>
                    <a:pt x="2601" y="5188"/>
                  </a:lnTo>
                  <a:lnTo>
                    <a:pt x="2870" y="5175"/>
                  </a:lnTo>
                  <a:lnTo>
                    <a:pt x="3126" y="5137"/>
                  </a:lnTo>
                  <a:lnTo>
                    <a:pt x="3369" y="5072"/>
                  </a:lnTo>
                  <a:lnTo>
                    <a:pt x="3613" y="4983"/>
                  </a:lnTo>
                  <a:lnTo>
                    <a:pt x="3830" y="4880"/>
                  </a:lnTo>
                  <a:lnTo>
                    <a:pt x="4048" y="4752"/>
                  </a:lnTo>
                  <a:lnTo>
                    <a:pt x="4253" y="4599"/>
                  </a:lnTo>
                  <a:lnTo>
                    <a:pt x="4432" y="4432"/>
                  </a:lnTo>
                  <a:lnTo>
                    <a:pt x="4599" y="4253"/>
                  </a:lnTo>
                  <a:lnTo>
                    <a:pt x="4752" y="4048"/>
                  </a:lnTo>
                  <a:lnTo>
                    <a:pt x="4880" y="3830"/>
                  </a:lnTo>
                  <a:lnTo>
                    <a:pt x="4996" y="3612"/>
                  </a:lnTo>
                  <a:lnTo>
                    <a:pt x="5073" y="3369"/>
                  </a:lnTo>
                  <a:lnTo>
                    <a:pt x="5137" y="3126"/>
                  </a:lnTo>
                  <a:lnTo>
                    <a:pt x="5175" y="2857"/>
                  </a:lnTo>
                  <a:lnTo>
                    <a:pt x="5188" y="2601"/>
                  </a:lnTo>
                  <a:lnTo>
                    <a:pt x="5175" y="2332"/>
                  </a:lnTo>
                  <a:lnTo>
                    <a:pt x="5137" y="2075"/>
                  </a:lnTo>
                  <a:lnTo>
                    <a:pt x="5073" y="1819"/>
                  </a:lnTo>
                  <a:lnTo>
                    <a:pt x="4996" y="1589"/>
                  </a:lnTo>
                  <a:lnTo>
                    <a:pt x="4880" y="1358"/>
                  </a:lnTo>
                  <a:lnTo>
                    <a:pt x="4752" y="1140"/>
                  </a:lnTo>
                  <a:lnTo>
                    <a:pt x="4599" y="948"/>
                  </a:lnTo>
                  <a:lnTo>
                    <a:pt x="4432" y="769"/>
                  </a:lnTo>
                  <a:lnTo>
                    <a:pt x="4253" y="590"/>
                  </a:lnTo>
                  <a:lnTo>
                    <a:pt x="4048" y="449"/>
                  </a:lnTo>
                  <a:lnTo>
                    <a:pt x="3830" y="321"/>
                  </a:lnTo>
                  <a:lnTo>
                    <a:pt x="3613" y="205"/>
                  </a:lnTo>
                  <a:lnTo>
                    <a:pt x="3369" y="116"/>
                  </a:lnTo>
                  <a:lnTo>
                    <a:pt x="3126" y="52"/>
                  </a:lnTo>
                  <a:lnTo>
                    <a:pt x="2870" y="13"/>
                  </a:lnTo>
                  <a:lnTo>
                    <a:pt x="2601"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0" name="Google Shape;1950;p38"/>
            <p:cNvSpPr/>
            <p:nvPr/>
          </p:nvSpPr>
          <p:spPr>
            <a:xfrm>
              <a:off x="2452547" y="1715454"/>
              <a:ext cx="93957" cy="93304"/>
            </a:xfrm>
            <a:custGeom>
              <a:avLst/>
              <a:gdLst/>
              <a:ahLst/>
              <a:cxnLst/>
              <a:rect l="l" t="t" r="r" b="b"/>
              <a:pathLst>
                <a:path w="1871" h="1858" extrusionOk="0">
                  <a:moveTo>
                    <a:pt x="846" y="1"/>
                  </a:moveTo>
                  <a:lnTo>
                    <a:pt x="744" y="26"/>
                  </a:lnTo>
                  <a:lnTo>
                    <a:pt x="654" y="39"/>
                  </a:lnTo>
                  <a:lnTo>
                    <a:pt x="577" y="77"/>
                  </a:lnTo>
                  <a:lnTo>
                    <a:pt x="487" y="116"/>
                  </a:lnTo>
                  <a:lnTo>
                    <a:pt x="411" y="154"/>
                  </a:lnTo>
                  <a:lnTo>
                    <a:pt x="347" y="218"/>
                  </a:lnTo>
                  <a:lnTo>
                    <a:pt x="282" y="270"/>
                  </a:lnTo>
                  <a:lnTo>
                    <a:pt x="218" y="334"/>
                  </a:lnTo>
                  <a:lnTo>
                    <a:pt x="167" y="410"/>
                  </a:lnTo>
                  <a:lnTo>
                    <a:pt x="116" y="487"/>
                  </a:lnTo>
                  <a:lnTo>
                    <a:pt x="78" y="564"/>
                  </a:lnTo>
                  <a:lnTo>
                    <a:pt x="52" y="654"/>
                  </a:lnTo>
                  <a:lnTo>
                    <a:pt x="26" y="743"/>
                  </a:lnTo>
                  <a:lnTo>
                    <a:pt x="14" y="833"/>
                  </a:lnTo>
                  <a:lnTo>
                    <a:pt x="1" y="936"/>
                  </a:lnTo>
                  <a:lnTo>
                    <a:pt x="14" y="1025"/>
                  </a:lnTo>
                  <a:lnTo>
                    <a:pt x="26" y="1115"/>
                  </a:lnTo>
                  <a:lnTo>
                    <a:pt x="52" y="1205"/>
                  </a:lnTo>
                  <a:lnTo>
                    <a:pt x="78" y="1294"/>
                  </a:lnTo>
                  <a:lnTo>
                    <a:pt x="116" y="1371"/>
                  </a:lnTo>
                  <a:lnTo>
                    <a:pt x="167" y="1448"/>
                  </a:lnTo>
                  <a:lnTo>
                    <a:pt x="218" y="1525"/>
                  </a:lnTo>
                  <a:lnTo>
                    <a:pt x="282" y="1589"/>
                  </a:lnTo>
                  <a:lnTo>
                    <a:pt x="347" y="1653"/>
                  </a:lnTo>
                  <a:lnTo>
                    <a:pt x="411" y="1704"/>
                  </a:lnTo>
                  <a:lnTo>
                    <a:pt x="487" y="1755"/>
                  </a:lnTo>
                  <a:lnTo>
                    <a:pt x="577" y="1794"/>
                  </a:lnTo>
                  <a:lnTo>
                    <a:pt x="654" y="1819"/>
                  </a:lnTo>
                  <a:lnTo>
                    <a:pt x="744" y="1845"/>
                  </a:lnTo>
                  <a:lnTo>
                    <a:pt x="846" y="1858"/>
                  </a:lnTo>
                  <a:lnTo>
                    <a:pt x="1025" y="1858"/>
                  </a:lnTo>
                  <a:lnTo>
                    <a:pt x="1128" y="1845"/>
                  </a:lnTo>
                  <a:lnTo>
                    <a:pt x="1217" y="1819"/>
                  </a:lnTo>
                  <a:lnTo>
                    <a:pt x="1294" y="1794"/>
                  </a:lnTo>
                  <a:lnTo>
                    <a:pt x="1384" y="1755"/>
                  </a:lnTo>
                  <a:lnTo>
                    <a:pt x="1461" y="1704"/>
                  </a:lnTo>
                  <a:lnTo>
                    <a:pt x="1525" y="1653"/>
                  </a:lnTo>
                  <a:lnTo>
                    <a:pt x="1589" y="1589"/>
                  </a:lnTo>
                  <a:lnTo>
                    <a:pt x="1653" y="1525"/>
                  </a:lnTo>
                  <a:lnTo>
                    <a:pt x="1704" y="1448"/>
                  </a:lnTo>
                  <a:lnTo>
                    <a:pt x="1755" y="1371"/>
                  </a:lnTo>
                  <a:lnTo>
                    <a:pt x="1794" y="1294"/>
                  </a:lnTo>
                  <a:lnTo>
                    <a:pt x="1819" y="1205"/>
                  </a:lnTo>
                  <a:lnTo>
                    <a:pt x="1845" y="1115"/>
                  </a:lnTo>
                  <a:lnTo>
                    <a:pt x="1858" y="1025"/>
                  </a:lnTo>
                  <a:lnTo>
                    <a:pt x="1871" y="936"/>
                  </a:lnTo>
                  <a:lnTo>
                    <a:pt x="1858" y="833"/>
                  </a:lnTo>
                  <a:lnTo>
                    <a:pt x="1845" y="743"/>
                  </a:lnTo>
                  <a:lnTo>
                    <a:pt x="1819" y="654"/>
                  </a:lnTo>
                  <a:lnTo>
                    <a:pt x="1794" y="564"/>
                  </a:lnTo>
                  <a:lnTo>
                    <a:pt x="1755" y="487"/>
                  </a:lnTo>
                  <a:lnTo>
                    <a:pt x="1704" y="410"/>
                  </a:lnTo>
                  <a:lnTo>
                    <a:pt x="1653" y="334"/>
                  </a:lnTo>
                  <a:lnTo>
                    <a:pt x="1589" y="270"/>
                  </a:lnTo>
                  <a:lnTo>
                    <a:pt x="1525" y="218"/>
                  </a:lnTo>
                  <a:lnTo>
                    <a:pt x="1461" y="154"/>
                  </a:lnTo>
                  <a:lnTo>
                    <a:pt x="1384" y="116"/>
                  </a:lnTo>
                  <a:lnTo>
                    <a:pt x="1294" y="77"/>
                  </a:lnTo>
                  <a:lnTo>
                    <a:pt x="1217" y="39"/>
                  </a:lnTo>
                  <a:lnTo>
                    <a:pt x="1128" y="26"/>
                  </a:lnTo>
                  <a:lnTo>
                    <a:pt x="10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1" name="Google Shape;1951;p38"/>
            <p:cNvSpPr/>
            <p:nvPr/>
          </p:nvSpPr>
          <p:spPr>
            <a:xfrm>
              <a:off x="1226658" y="2344469"/>
              <a:ext cx="1965613" cy="679895"/>
            </a:xfrm>
            <a:custGeom>
              <a:avLst/>
              <a:gdLst/>
              <a:ahLst/>
              <a:cxnLst/>
              <a:rect l="l" t="t" r="r" b="b"/>
              <a:pathLst>
                <a:path w="39142" h="13539" extrusionOk="0">
                  <a:moveTo>
                    <a:pt x="3638" y="1"/>
                  </a:moveTo>
                  <a:lnTo>
                    <a:pt x="3446" y="14"/>
                  </a:lnTo>
                  <a:lnTo>
                    <a:pt x="3267" y="26"/>
                  </a:lnTo>
                  <a:lnTo>
                    <a:pt x="3088" y="52"/>
                  </a:lnTo>
                  <a:lnTo>
                    <a:pt x="2908" y="78"/>
                  </a:lnTo>
                  <a:lnTo>
                    <a:pt x="2729" y="116"/>
                  </a:lnTo>
                  <a:lnTo>
                    <a:pt x="2563" y="167"/>
                  </a:lnTo>
                  <a:lnTo>
                    <a:pt x="2383" y="231"/>
                  </a:lnTo>
                  <a:lnTo>
                    <a:pt x="2230" y="295"/>
                  </a:lnTo>
                  <a:lnTo>
                    <a:pt x="2063" y="359"/>
                  </a:lnTo>
                  <a:lnTo>
                    <a:pt x="1909" y="449"/>
                  </a:lnTo>
                  <a:lnTo>
                    <a:pt x="1756" y="526"/>
                  </a:lnTo>
                  <a:lnTo>
                    <a:pt x="1602" y="628"/>
                  </a:lnTo>
                  <a:lnTo>
                    <a:pt x="1461" y="731"/>
                  </a:lnTo>
                  <a:lnTo>
                    <a:pt x="1333" y="833"/>
                  </a:lnTo>
                  <a:lnTo>
                    <a:pt x="1192" y="948"/>
                  </a:lnTo>
                  <a:lnTo>
                    <a:pt x="1064" y="1064"/>
                  </a:lnTo>
                  <a:lnTo>
                    <a:pt x="949" y="1192"/>
                  </a:lnTo>
                  <a:lnTo>
                    <a:pt x="833" y="1333"/>
                  </a:lnTo>
                  <a:lnTo>
                    <a:pt x="731" y="1461"/>
                  </a:lnTo>
                  <a:lnTo>
                    <a:pt x="629" y="1602"/>
                  </a:lnTo>
                  <a:lnTo>
                    <a:pt x="526" y="1755"/>
                  </a:lnTo>
                  <a:lnTo>
                    <a:pt x="449" y="1909"/>
                  </a:lnTo>
                  <a:lnTo>
                    <a:pt x="360" y="2063"/>
                  </a:lnTo>
                  <a:lnTo>
                    <a:pt x="296" y="2229"/>
                  </a:lnTo>
                  <a:lnTo>
                    <a:pt x="231" y="2396"/>
                  </a:lnTo>
                  <a:lnTo>
                    <a:pt x="167" y="2562"/>
                  </a:lnTo>
                  <a:lnTo>
                    <a:pt x="116" y="2729"/>
                  </a:lnTo>
                  <a:lnTo>
                    <a:pt x="78" y="2908"/>
                  </a:lnTo>
                  <a:lnTo>
                    <a:pt x="52" y="3087"/>
                  </a:lnTo>
                  <a:lnTo>
                    <a:pt x="27" y="3267"/>
                  </a:lnTo>
                  <a:lnTo>
                    <a:pt x="14" y="3459"/>
                  </a:lnTo>
                  <a:lnTo>
                    <a:pt x="1" y="3638"/>
                  </a:lnTo>
                  <a:lnTo>
                    <a:pt x="1" y="9901"/>
                  </a:lnTo>
                  <a:lnTo>
                    <a:pt x="14" y="10093"/>
                  </a:lnTo>
                  <a:lnTo>
                    <a:pt x="27" y="10273"/>
                  </a:lnTo>
                  <a:lnTo>
                    <a:pt x="52" y="10465"/>
                  </a:lnTo>
                  <a:lnTo>
                    <a:pt x="78" y="10644"/>
                  </a:lnTo>
                  <a:lnTo>
                    <a:pt x="116" y="10811"/>
                  </a:lnTo>
                  <a:lnTo>
                    <a:pt x="167" y="10990"/>
                  </a:lnTo>
                  <a:lnTo>
                    <a:pt x="231" y="11156"/>
                  </a:lnTo>
                  <a:lnTo>
                    <a:pt x="296" y="11323"/>
                  </a:lnTo>
                  <a:lnTo>
                    <a:pt x="360" y="11477"/>
                  </a:lnTo>
                  <a:lnTo>
                    <a:pt x="449" y="11643"/>
                  </a:lnTo>
                  <a:lnTo>
                    <a:pt x="526" y="11797"/>
                  </a:lnTo>
                  <a:lnTo>
                    <a:pt x="629" y="11938"/>
                  </a:lnTo>
                  <a:lnTo>
                    <a:pt x="731" y="12079"/>
                  </a:lnTo>
                  <a:lnTo>
                    <a:pt x="833" y="12219"/>
                  </a:lnTo>
                  <a:lnTo>
                    <a:pt x="949" y="12348"/>
                  </a:lnTo>
                  <a:lnTo>
                    <a:pt x="1064" y="12476"/>
                  </a:lnTo>
                  <a:lnTo>
                    <a:pt x="1192" y="12591"/>
                  </a:lnTo>
                  <a:lnTo>
                    <a:pt x="1333" y="12706"/>
                  </a:lnTo>
                  <a:lnTo>
                    <a:pt x="1461" y="12821"/>
                  </a:lnTo>
                  <a:lnTo>
                    <a:pt x="1602" y="12924"/>
                  </a:lnTo>
                  <a:lnTo>
                    <a:pt x="1756" y="13014"/>
                  </a:lnTo>
                  <a:lnTo>
                    <a:pt x="1909" y="13103"/>
                  </a:lnTo>
                  <a:lnTo>
                    <a:pt x="2063" y="13180"/>
                  </a:lnTo>
                  <a:lnTo>
                    <a:pt x="2230" y="13257"/>
                  </a:lnTo>
                  <a:lnTo>
                    <a:pt x="2383" y="13321"/>
                  </a:lnTo>
                  <a:lnTo>
                    <a:pt x="2563" y="13372"/>
                  </a:lnTo>
                  <a:lnTo>
                    <a:pt x="2729" y="13423"/>
                  </a:lnTo>
                  <a:lnTo>
                    <a:pt x="2908" y="13462"/>
                  </a:lnTo>
                  <a:lnTo>
                    <a:pt x="3088" y="13500"/>
                  </a:lnTo>
                  <a:lnTo>
                    <a:pt x="3267" y="13526"/>
                  </a:lnTo>
                  <a:lnTo>
                    <a:pt x="3446" y="13539"/>
                  </a:lnTo>
                  <a:lnTo>
                    <a:pt x="35696" y="13539"/>
                  </a:lnTo>
                  <a:lnTo>
                    <a:pt x="35889" y="13526"/>
                  </a:lnTo>
                  <a:lnTo>
                    <a:pt x="36068" y="13500"/>
                  </a:lnTo>
                  <a:lnTo>
                    <a:pt x="36247" y="13462"/>
                  </a:lnTo>
                  <a:lnTo>
                    <a:pt x="36414" y="13423"/>
                  </a:lnTo>
                  <a:lnTo>
                    <a:pt x="36593" y="13372"/>
                  </a:lnTo>
                  <a:lnTo>
                    <a:pt x="36759" y="13321"/>
                  </a:lnTo>
                  <a:lnTo>
                    <a:pt x="36926" y="13257"/>
                  </a:lnTo>
                  <a:lnTo>
                    <a:pt x="37092" y="13180"/>
                  </a:lnTo>
                  <a:lnTo>
                    <a:pt x="37246" y="13103"/>
                  </a:lnTo>
                  <a:lnTo>
                    <a:pt x="37400" y="13014"/>
                  </a:lnTo>
                  <a:lnTo>
                    <a:pt x="37541" y="12924"/>
                  </a:lnTo>
                  <a:lnTo>
                    <a:pt x="37682" y="12821"/>
                  </a:lnTo>
                  <a:lnTo>
                    <a:pt x="37823" y="12706"/>
                  </a:lnTo>
                  <a:lnTo>
                    <a:pt x="37951" y="12591"/>
                  </a:lnTo>
                  <a:lnTo>
                    <a:pt x="38079" y="12476"/>
                  </a:lnTo>
                  <a:lnTo>
                    <a:pt x="38207" y="12348"/>
                  </a:lnTo>
                  <a:lnTo>
                    <a:pt x="38322" y="12219"/>
                  </a:lnTo>
                  <a:lnTo>
                    <a:pt x="38424" y="12079"/>
                  </a:lnTo>
                  <a:lnTo>
                    <a:pt x="38527" y="11938"/>
                  </a:lnTo>
                  <a:lnTo>
                    <a:pt x="38617" y="11797"/>
                  </a:lnTo>
                  <a:lnTo>
                    <a:pt x="38706" y="11643"/>
                  </a:lnTo>
                  <a:lnTo>
                    <a:pt x="38783" y="11477"/>
                  </a:lnTo>
                  <a:lnTo>
                    <a:pt x="38860" y="11323"/>
                  </a:lnTo>
                  <a:lnTo>
                    <a:pt x="38924" y="11156"/>
                  </a:lnTo>
                  <a:lnTo>
                    <a:pt x="38988" y="10990"/>
                  </a:lnTo>
                  <a:lnTo>
                    <a:pt x="39026" y="10811"/>
                  </a:lnTo>
                  <a:lnTo>
                    <a:pt x="39078" y="10644"/>
                  </a:lnTo>
                  <a:lnTo>
                    <a:pt x="39103" y="10465"/>
                  </a:lnTo>
                  <a:lnTo>
                    <a:pt x="39129" y="10273"/>
                  </a:lnTo>
                  <a:lnTo>
                    <a:pt x="39142" y="10093"/>
                  </a:lnTo>
                  <a:lnTo>
                    <a:pt x="39142" y="9901"/>
                  </a:lnTo>
                  <a:lnTo>
                    <a:pt x="39142" y="3638"/>
                  </a:lnTo>
                  <a:lnTo>
                    <a:pt x="39142" y="3459"/>
                  </a:lnTo>
                  <a:lnTo>
                    <a:pt x="39129" y="3267"/>
                  </a:lnTo>
                  <a:lnTo>
                    <a:pt x="39103" y="3087"/>
                  </a:lnTo>
                  <a:lnTo>
                    <a:pt x="39078" y="2908"/>
                  </a:lnTo>
                  <a:lnTo>
                    <a:pt x="39026" y="2729"/>
                  </a:lnTo>
                  <a:lnTo>
                    <a:pt x="38988" y="2562"/>
                  </a:lnTo>
                  <a:lnTo>
                    <a:pt x="38924" y="2396"/>
                  </a:lnTo>
                  <a:lnTo>
                    <a:pt x="38860" y="2229"/>
                  </a:lnTo>
                  <a:lnTo>
                    <a:pt x="38783" y="2063"/>
                  </a:lnTo>
                  <a:lnTo>
                    <a:pt x="38706" y="1909"/>
                  </a:lnTo>
                  <a:lnTo>
                    <a:pt x="38617" y="1755"/>
                  </a:lnTo>
                  <a:lnTo>
                    <a:pt x="38527" y="1602"/>
                  </a:lnTo>
                  <a:lnTo>
                    <a:pt x="38424" y="1461"/>
                  </a:lnTo>
                  <a:lnTo>
                    <a:pt x="38322" y="1333"/>
                  </a:lnTo>
                  <a:lnTo>
                    <a:pt x="38207" y="1192"/>
                  </a:lnTo>
                  <a:lnTo>
                    <a:pt x="38079" y="1064"/>
                  </a:lnTo>
                  <a:lnTo>
                    <a:pt x="37951" y="948"/>
                  </a:lnTo>
                  <a:lnTo>
                    <a:pt x="37823" y="833"/>
                  </a:lnTo>
                  <a:lnTo>
                    <a:pt x="37682" y="731"/>
                  </a:lnTo>
                  <a:lnTo>
                    <a:pt x="37541" y="628"/>
                  </a:lnTo>
                  <a:lnTo>
                    <a:pt x="37400" y="526"/>
                  </a:lnTo>
                  <a:lnTo>
                    <a:pt x="37246" y="449"/>
                  </a:lnTo>
                  <a:lnTo>
                    <a:pt x="37092" y="359"/>
                  </a:lnTo>
                  <a:lnTo>
                    <a:pt x="36926" y="295"/>
                  </a:lnTo>
                  <a:lnTo>
                    <a:pt x="36759" y="231"/>
                  </a:lnTo>
                  <a:lnTo>
                    <a:pt x="36593" y="167"/>
                  </a:lnTo>
                  <a:lnTo>
                    <a:pt x="36414" y="116"/>
                  </a:lnTo>
                  <a:lnTo>
                    <a:pt x="36247" y="78"/>
                  </a:lnTo>
                  <a:lnTo>
                    <a:pt x="36068" y="52"/>
                  </a:lnTo>
                  <a:lnTo>
                    <a:pt x="35889" y="26"/>
                  </a:lnTo>
                  <a:lnTo>
                    <a:pt x="35696" y="14"/>
                  </a:lnTo>
                  <a:lnTo>
                    <a:pt x="355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2" name="Google Shape;1952;p38"/>
            <p:cNvSpPr/>
            <p:nvPr/>
          </p:nvSpPr>
          <p:spPr>
            <a:xfrm>
              <a:off x="1482662" y="2021626"/>
              <a:ext cx="1454299" cy="130616"/>
            </a:xfrm>
            <a:custGeom>
              <a:avLst/>
              <a:gdLst/>
              <a:ahLst/>
              <a:cxnLst/>
              <a:rect l="l" t="t" r="r" b="b"/>
              <a:pathLst>
                <a:path w="28960" h="2601" extrusionOk="0">
                  <a:moveTo>
                    <a:pt x="0" y="0"/>
                  </a:moveTo>
                  <a:lnTo>
                    <a:pt x="0" y="2600"/>
                  </a:lnTo>
                  <a:lnTo>
                    <a:pt x="28959" y="2600"/>
                  </a:lnTo>
                  <a:lnTo>
                    <a:pt x="289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3" name="Google Shape;1953;p38"/>
            <p:cNvSpPr/>
            <p:nvPr/>
          </p:nvSpPr>
          <p:spPr>
            <a:xfrm>
              <a:off x="3192189" y="4322206"/>
              <a:ext cx="141563" cy="409775"/>
            </a:xfrm>
            <a:custGeom>
              <a:avLst/>
              <a:gdLst/>
              <a:ahLst/>
              <a:cxnLst/>
              <a:rect l="l" t="t" r="r" b="b"/>
              <a:pathLst>
                <a:path w="2819" h="8160" extrusionOk="0">
                  <a:moveTo>
                    <a:pt x="1" y="1"/>
                  </a:moveTo>
                  <a:lnTo>
                    <a:pt x="1" y="8160"/>
                  </a:lnTo>
                  <a:lnTo>
                    <a:pt x="2818" y="8160"/>
                  </a:lnTo>
                  <a:lnTo>
                    <a:pt x="2818" y="2806"/>
                  </a:lnTo>
                  <a:lnTo>
                    <a:pt x="2806" y="2524"/>
                  </a:lnTo>
                  <a:lnTo>
                    <a:pt x="2767" y="2242"/>
                  </a:lnTo>
                  <a:lnTo>
                    <a:pt x="2690" y="1973"/>
                  </a:lnTo>
                  <a:lnTo>
                    <a:pt x="2601" y="1717"/>
                  </a:lnTo>
                  <a:lnTo>
                    <a:pt x="2473" y="1474"/>
                  </a:lnTo>
                  <a:lnTo>
                    <a:pt x="2332" y="1243"/>
                  </a:lnTo>
                  <a:lnTo>
                    <a:pt x="2178" y="1026"/>
                  </a:lnTo>
                  <a:lnTo>
                    <a:pt x="1999" y="821"/>
                  </a:lnTo>
                  <a:lnTo>
                    <a:pt x="1794" y="641"/>
                  </a:lnTo>
                  <a:lnTo>
                    <a:pt x="1576" y="475"/>
                  </a:lnTo>
                  <a:lnTo>
                    <a:pt x="1346" y="334"/>
                  </a:lnTo>
                  <a:lnTo>
                    <a:pt x="1102" y="219"/>
                  </a:lnTo>
                  <a:lnTo>
                    <a:pt x="846" y="129"/>
                  </a:lnTo>
                  <a:lnTo>
                    <a:pt x="577" y="52"/>
                  </a:lnTo>
                  <a:lnTo>
                    <a:pt x="295" y="1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4" name="Google Shape;1954;p38"/>
            <p:cNvSpPr/>
            <p:nvPr/>
          </p:nvSpPr>
          <p:spPr>
            <a:xfrm>
              <a:off x="1085850" y="4322206"/>
              <a:ext cx="140860" cy="409775"/>
            </a:xfrm>
            <a:custGeom>
              <a:avLst/>
              <a:gdLst/>
              <a:ahLst/>
              <a:cxnLst/>
              <a:rect l="l" t="t" r="r" b="b"/>
              <a:pathLst>
                <a:path w="2805" h="8160" extrusionOk="0">
                  <a:moveTo>
                    <a:pt x="2805" y="1"/>
                  </a:moveTo>
                  <a:lnTo>
                    <a:pt x="2523" y="14"/>
                  </a:lnTo>
                  <a:lnTo>
                    <a:pt x="2241" y="52"/>
                  </a:lnTo>
                  <a:lnTo>
                    <a:pt x="1972" y="129"/>
                  </a:lnTo>
                  <a:lnTo>
                    <a:pt x="1716" y="219"/>
                  </a:lnTo>
                  <a:lnTo>
                    <a:pt x="1473" y="334"/>
                  </a:lnTo>
                  <a:lnTo>
                    <a:pt x="1230" y="475"/>
                  </a:lnTo>
                  <a:lnTo>
                    <a:pt x="1025" y="641"/>
                  </a:lnTo>
                  <a:lnTo>
                    <a:pt x="820" y="821"/>
                  </a:lnTo>
                  <a:lnTo>
                    <a:pt x="640" y="1026"/>
                  </a:lnTo>
                  <a:lnTo>
                    <a:pt x="474" y="1243"/>
                  </a:lnTo>
                  <a:lnTo>
                    <a:pt x="333" y="1474"/>
                  </a:lnTo>
                  <a:lnTo>
                    <a:pt x="218" y="1717"/>
                  </a:lnTo>
                  <a:lnTo>
                    <a:pt x="128" y="1973"/>
                  </a:lnTo>
                  <a:lnTo>
                    <a:pt x="51" y="2242"/>
                  </a:lnTo>
                  <a:lnTo>
                    <a:pt x="13" y="2524"/>
                  </a:lnTo>
                  <a:lnTo>
                    <a:pt x="0" y="2806"/>
                  </a:lnTo>
                  <a:lnTo>
                    <a:pt x="0" y="8160"/>
                  </a:lnTo>
                  <a:lnTo>
                    <a:pt x="2805" y="8160"/>
                  </a:lnTo>
                  <a:lnTo>
                    <a:pt x="28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5" name="Google Shape;1955;p38"/>
            <p:cNvSpPr/>
            <p:nvPr/>
          </p:nvSpPr>
          <p:spPr>
            <a:xfrm>
              <a:off x="1405479" y="2091076"/>
              <a:ext cx="1608617" cy="1580998"/>
            </a:xfrm>
            <a:custGeom>
              <a:avLst/>
              <a:gdLst/>
              <a:ahLst/>
              <a:cxnLst/>
              <a:rect l="l" t="t" r="r" b="b"/>
              <a:pathLst>
                <a:path w="32033" h="31483" extrusionOk="0">
                  <a:moveTo>
                    <a:pt x="1" y="0"/>
                  </a:moveTo>
                  <a:lnTo>
                    <a:pt x="1" y="24425"/>
                  </a:lnTo>
                  <a:lnTo>
                    <a:pt x="13" y="24796"/>
                  </a:lnTo>
                  <a:lnTo>
                    <a:pt x="39" y="25155"/>
                  </a:lnTo>
                  <a:lnTo>
                    <a:pt x="77" y="25501"/>
                  </a:lnTo>
                  <a:lnTo>
                    <a:pt x="141" y="25847"/>
                  </a:lnTo>
                  <a:lnTo>
                    <a:pt x="218" y="26193"/>
                  </a:lnTo>
                  <a:lnTo>
                    <a:pt x="321" y="26526"/>
                  </a:lnTo>
                  <a:lnTo>
                    <a:pt x="423" y="26859"/>
                  </a:lnTo>
                  <a:lnTo>
                    <a:pt x="551" y="27179"/>
                  </a:lnTo>
                  <a:lnTo>
                    <a:pt x="692" y="27486"/>
                  </a:lnTo>
                  <a:lnTo>
                    <a:pt x="846" y="27794"/>
                  </a:lnTo>
                  <a:lnTo>
                    <a:pt x="1025" y="28088"/>
                  </a:lnTo>
                  <a:lnTo>
                    <a:pt x="1204" y="28370"/>
                  </a:lnTo>
                  <a:lnTo>
                    <a:pt x="1397" y="28652"/>
                  </a:lnTo>
                  <a:lnTo>
                    <a:pt x="1614" y="28921"/>
                  </a:lnTo>
                  <a:lnTo>
                    <a:pt x="1832" y="29177"/>
                  </a:lnTo>
                  <a:lnTo>
                    <a:pt x="2063" y="29420"/>
                  </a:lnTo>
                  <a:lnTo>
                    <a:pt x="2306" y="29651"/>
                  </a:lnTo>
                  <a:lnTo>
                    <a:pt x="2562" y="29881"/>
                  </a:lnTo>
                  <a:lnTo>
                    <a:pt x="2831" y="30086"/>
                  </a:lnTo>
                  <a:lnTo>
                    <a:pt x="3113" y="30278"/>
                  </a:lnTo>
                  <a:lnTo>
                    <a:pt x="3395" y="30470"/>
                  </a:lnTo>
                  <a:lnTo>
                    <a:pt x="3689" y="30637"/>
                  </a:lnTo>
                  <a:lnTo>
                    <a:pt x="3997" y="30791"/>
                  </a:lnTo>
                  <a:lnTo>
                    <a:pt x="4304" y="30931"/>
                  </a:lnTo>
                  <a:lnTo>
                    <a:pt x="4624" y="31060"/>
                  </a:lnTo>
                  <a:lnTo>
                    <a:pt x="4957" y="31175"/>
                  </a:lnTo>
                  <a:lnTo>
                    <a:pt x="5290" y="31264"/>
                  </a:lnTo>
                  <a:lnTo>
                    <a:pt x="5636" y="31341"/>
                  </a:lnTo>
                  <a:lnTo>
                    <a:pt x="5982" y="31405"/>
                  </a:lnTo>
                  <a:lnTo>
                    <a:pt x="6340" y="31444"/>
                  </a:lnTo>
                  <a:lnTo>
                    <a:pt x="6686" y="31482"/>
                  </a:lnTo>
                  <a:lnTo>
                    <a:pt x="25334" y="31482"/>
                  </a:lnTo>
                  <a:lnTo>
                    <a:pt x="25693" y="31444"/>
                  </a:lnTo>
                  <a:lnTo>
                    <a:pt x="26052" y="31405"/>
                  </a:lnTo>
                  <a:lnTo>
                    <a:pt x="26398" y="31341"/>
                  </a:lnTo>
                  <a:lnTo>
                    <a:pt x="26731" y="31264"/>
                  </a:lnTo>
                  <a:lnTo>
                    <a:pt x="27076" y="31175"/>
                  </a:lnTo>
                  <a:lnTo>
                    <a:pt x="27397" y="31060"/>
                  </a:lnTo>
                  <a:lnTo>
                    <a:pt x="27717" y="30931"/>
                  </a:lnTo>
                  <a:lnTo>
                    <a:pt x="28037" y="30791"/>
                  </a:lnTo>
                  <a:lnTo>
                    <a:pt x="28331" y="30637"/>
                  </a:lnTo>
                  <a:lnTo>
                    <a:pt x="28626" y="30470"/>
                  </a:lnTo>
                  <a:lnTo>
                    <a:pt x="28921" y="30278"/>
                  </a:lnTo>
                  <a:lnTo>
                    <a:pt x="29190" y="30086"/>
                  </a:lnTo>
                  <a:lnTo>
                    <a:pt x="29459" y="29881"/>
                  </a:lnTo>
                  <a:lnTo>
                    <a:pt x="29715" y="29651"/>
                  </a:lnTo>
                  <a:lnTo>
                    <a:pt x="29958" y="29420"/>
                  </a:lnTo>
                  <a:lnTo>
                    <a:pt x="30201" y="29177"/>
                  </a:lnTo>
                  <a:lnTo>
                    <a:pt x="30419" y="28921"/>
                  </a:lnTo>
                  <a:lnTo>
                    <a:pt x="30624" y="28652"/>
                  </a:lnTo>
                  <a:lnTo>
                    <a:pt x="30829" y="28370"/>
                  </a:lnTo>
                  <a:lnTo>
                    <a:pt x="31008" y="28088"/>
                  </a:lnTo>
                  <a:lnTo>
                    <a:pt x="31175" y="27794"/>
                  </a:lnTo>
                  <a:lnTo>
                    <a:pt x="31329" y="27486"/>
                  </a:lnTo>
                  <a:lnTo>
                    <a:pt x="31469" y="27179"/>
                  </a:lnTo>
                  <a:lnTo>
                    <a:pt x="31597" y="26859"/>
                  </a:lnTo>
                  <a:lnTo>
                    <a:pt x="31713" y="26526"/>
                  </a:lnTo>
                  <a:lnTo>
                    <a:pt x="31802" y="26193"/>
                  </a:lnTo>
                  <a:lnTo>
                    <a:pt x="31892" y="25847"/>
                  </a:lnTo>
                  <a:lnTo>
                    <a:pt x="31943" y="25501"/>
                  </a:lnTo>
                  <a:lnTo>
                    <a:pt x="31995" y="25155"/>
                  </a:lnTo>
                  <a:lnTo>
                    <a:pt x="32020" y="24796"/>
                  </a:lnTo>
                  <a:lnTo>
                    <a:pt x="32033" y="24425"/>
                  </a:lnTo>
                  <a:lnTo>
                    <a:pt x="32033"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1956" name="Google Shape;1956;p38"/>
            <p:cNvSpPr/>
            <p:nvPr/>
          </p:nvSpPr>
          <p:spPr>
            <a:xfrm>
              <a:off x="1675595" y="2506569"/>
              <a:ext cx="355741" cy="356343"/>
            </a:xfrm>
            <a:custGeom>
              <a:avLst/>
              <a:gdLst/>
              <a:ahLst/>
              <a:cxnLst/>
              <a:rect l="l" t="t" r="r" b="b"/>
              <a:pathLst>
                <a:path w="7084" h="7096" extrusionOk="0">
                  <a:moveTo>
                    <a:pt x="3356" y="0"/>
                  </a:moveTo>
                  <a:lnTo>
                    <a:pt x="3177" y="13"/>
                  </a:lnTo>
                  <a:lnTo>
                    <a:pt x="2998" y="39"/>
                  </a:lnTo>
                  <a:lnTo>
                    <a:pt x="2831" y="64"/>
                  </a:lnTo>
                  <a:lnTo>
                    <a:pt x="2652" y="116"/>
                  </a:lnTo>
                  <a:lnTo>
                    <a:pt x="2486" y="154"/>
                  </a:lnTo>
                  <a:lnTo>
                    <a:pt x="2319" y="218"/>
                  </a:lnTo>
                  <a:lnTo>
                    <a:pt x="2165" y="282"/>
                  </a:lnTo>
                  <a:lnTo>
                    <a:pt x="1999" y="346"/>
                  </a:lnTo>
                  <a:lnTo>
                    <a:pt x="1845" y="423"/>
                  </a:lnTo>
                  <a:lnTo>
                    <a:pt x="1704" y="513"/>
                  </a:lnTo>
                  <a:lnTo>
                    <a:pt x="1563" y="602"/>
                  </a:lnTo>
                  <a:lnTo>
                    <a:pt x="1422" y="705"/>
                  </a:lnTo>
                  <a:lnTo>
                    <a:pt x="1282" y="807"/>
                  </a:lnTo>
                  <a:lnTo>
                    <a:pt x="1154" y="922"/>
                  </a:lnTo>
                  <a:lnTo>
                    <a:pt x="1038" y="1038"/>
                  </a:lnTo>
                  <a:lnTo>
                    <a:pt x="910" y="1166"/>
                  </a:lnTo>
                  <a:lnTo>
                    <a:pt x="808" y="1294"/>
                  </a:lnTo>
                  <a:lnTo>
                    <a:pt x="705" y="1422"/>
                  </a:lnTo>
                  <a:lnTo>
                    <a:pt x="603" y="1563"/>
                  </a:lnTo>
                  <a:lnTo>
                    <a:pt x="513" y="1704"/>
                  </a:lnTo>
                  <a:lnTo>
                    <a:pt x="423" y="1857"/>
                  </a:lnTo>
                  <a:lnTo>
                    <a:pt x="347" y="2011"/>
                  </a:lnTo>
                  <a:lnTo>
                    <a:pt x="270" y="2165"/>
                  </a:lnTo>
                  <a:lnTo>
                    <a:pt x="206" y="2331"/>
                  </a:lnTo>
                  <a:lnTo>
                    <a:pt x="155" y="2485"/>
                  </a:lnTo>
                  <a:lnTo>
                    <a:pt x="103" y="2664"/>
                  </a:lnTo>
                  <a:lnTo>
                    <a:pt x="65" y="2831"/>
                  </a:lnTo>
                  <a:lnTo>
                    <a:pt x="39" y="3010"/>
                  </a:lnTo>
                  <a:lnTo>
                    <a:pt x="14" y="3177"/>
                  </a:lnTo>
                  <a:lnTo>
                    <a:pt x="1" y="3356"/>
                  </a:lnTo>
                  <a:lnTo>
                    <a:pt x="1" y="3548"/>
                  </a:lnTo>
                  <a:lnTo>
                    <a:pt x="1" y="3727"/>
                  </a:lnTo>
                  <a:lnTo>
                    <a:pt x="14" y="3907"/>
                  </a:lnTo>
                  <a:lnTo>
                    <a:pt x="39" y="4086"/>
                  </a:lnTo>
                  <a:lnTo>
                    <a:pt x="65" y="4265"/>
                  </a:lnTo>
                  <a:lnTo>
                    <a:pt x="103" y="4432"/>
                  </a:lnTo>
                  <a:lnTo>
                    <a:pt x="155" y="4598"/>
                  </a:lnTo>
                  <a:lnTo>
                    <a:pt x="206" y="4765"/>
                  </a:lnTo>
                  <a:lnTo>
                    <a:pt x="270" y="4931"/>
                  </a:lnTo>
                  <a:lnTo>
                    <a:pt x="347" y="5085"/>
                  </a:lnTo>
                  <a:lnTo>
                    <a:pt x="423" y="5239"/>
                  </a:lnTo>
                  <a:lnTo>
                    <a:pt x="513" y="5380"/>
                  </a:lnTo>
                  <a:lnTo>
                    <a:pt x="603" y="5533"/>
                  </a:lnTo>
                  <a:lnTo>
                    <a:pt x="705" y="5661"/>
                  </a:lnTo>
                  <a:lnTo>
                    <a:pt x="808" y="5802"/>
                  </a:lnTo>
                  <a:lnTo>
                    <a:pt x="910" y="5930"/>
                  </a:lnTo>
                  <a:lnTo>
                    <a:pt x="1038" y="6058"/>
                  </a:lnTo>
                  <a:lnTo>
                    <a:pt x="1154" y="6174"/>
                  </a:lnTo>
                  <a:lnTo>
                    <a:pt x="1282" y="6276"/>
                  </a:lnTo>
                  <a:lnTo>
                    <a:pt x="1422" y="6391"/>
                  </a:lnTo>
                  <a:lnTo>
                    <a:pt x="1563" y="6481"/>
                  </a:lnTo>
                  <a:lnTo>
                    <a:pt x="1704" y="6584"/>
                  </a:lnTo>
                  <a:lnTo>
                    <a:pt x="1845" y="6660"/>
                  </a:lnTo>
                  <a:lnTo>
                    <a:pt x="1999" y="6737"/>
                  </a:lnTo>
                  <a:lnTo>
                    <a:pt x="2165" y="6814"/>
                  </a:lnTo>
                  <a:lnTo>
                    <a:pt x="2319" y="6878"/>
                  </a:lnTo>
                  <a:lnTo>
                    <a:pt x="2486" y="6929"/>
                  </a:lnTo>
                  <a:lnTo>
                    <a:pt x="2652" y="6981"/>
                  </a:lnTo>
                  <a:lnTo>
                    <a:pt x="2831" y="7019"/>
                  </a:lnTo>
                  <a:lnTo>
                    <a:pt x="2998" y="7045"/>
                  </a:lnTo>
                  <a:lnTo>
                    <a:pt x="3177" y="7070"/>
                  </a:lnTo>
                  <a:lnTo>
                    <a:pt x="3356" y="7083"/>
                  </a:lnTo>
                  <a:lnTo>
                    <a:pt x="3536" y="7096"/>
                  </a:lnTo>
                  <a:lnTo>
                    <a:pt x="3728" y="7083"/>
                  </a:lnTo>
                  <a:lnTo>
                    <a:pt x="3907" y="7070"/>
                  </a:lnTo>
                  <a:lnTo>
                    <a:pt x="4087" y="7045"/>
                  </a:lnTo>
                  <a:lnTo>
                    <a:pt x="4253" y="7019"/>
                  </a:lnTo>
                  <a:lnTo>
                    <a:pt x="4432" y="6981"/>
                  </a:lnTo>
                  <a:lnTo>
                    <a:pt x="4599" y="6929"/>
                  </a:lnTo>
                  <a:lnTo>
                    <a:pt x="4765" y="6878"/>
                  </a:lnTo>
                  <a:lnTo>
                    <a:pt x="4919" y="6814"/>
                  </a:lnTo>
                  <a:lnTo>
                    <a:pt x="5086" y="6737"/>
                  </a:lnTo>
                  <a:lnTo>
                    <a:pt x="5226" y="6660"/>
                  </a:lnTo>
                  <a:lnTo>
                    <a:pt x="5380" y="6584"/>
                  </a:lnTo>
                  <a:lnTo>
                    <a:pt x="5521" y="6481"/>
                  </a:lnTo>
                  <a:lnTo>
                    <a:pt x="5662" y="6391"/>
                  </a:lnTo>
                  <a:lnTo>
                    <a:pt x="5803" y="6276"/>
                  </a:lnTo>
                  <a:lnTo>
                    <a:pt x="5931" y="6174"/>
                  </a:lnTo>
                  <a:lnTo>
                    <a:pt x="6046" y="6058"/>
                  </a:lnTo>
                  <a:lnTo>
                    <a:pt x="6161" y="5930"/>
                  </a:lnTo>
                  <a:lnTo>
                    <a:pt x="6277" y="5802"/>
                  </a:lnTo>
                  <a:lnTo>
                    <a:pt x="6379" y="5661"/>
                  </a:lnTo>
                  <a:lnTo>
                    <a:pt x="6482" y="5533"/>
                  </a:lnTo>
                  <a:lnTo>
                    <a:pt x="6571" y="5380"/>
                  </a:lnTo>
                  <a:lnTo>
                    <a:pt x="6661" y="5239"/>
                  </a:lnTo>
                  <a:lnTo>
                    <a:pt x="6738" y="5085"/>
                  </a:lnTo>
                  <a:lnTo>
                    <a:pt x="6815" y="4931"/>
                  </a:lnTo>
                  <a:lnTo>
                    <a:pt x="6879" y="4765"/>
                  </a:lnTo>
                  <a:lnTo>
                    <a:pt x="6930" y="4598"/>
                  </a:lnTo>
                  <a:lnTo>
                    <a:pt x="6981" y="4432"/>
                  </a:lnTo>
                  <a:lnTo>
                    <a:pt x="7020" y="4265"/>
                  </a:lnTo>
                  <a:lnTo>
                    <a:pt x="7045" y="4086"/>
                  </a:lnTo>
                  <a:lnTo>
                    <a:pt x="7071" y="3907"/>
                  </a:lnTo>
                  <a:lnTo>
                    <a:pt x="7084" y="3727"/>
                  </a:lnTo>
                  <a:lnTo>
                    <a:pt x="7084" y="3548"/>
                  </a:lnTo>
                  <a:lnTo>
                    <a:pt x="7084" y="3356"/>
                  </a:lnTo>
                  <a:lnTo>
                    <a:pt x="7071" y="3177"/>
                  </a:lnTo>
                  <a:lnTo>
                    <a:pt x="7045" y="3010"/>
                  </a:lnTo>
                  <a:lnTo>
                    <a:pt x="7020" y="2831"/>
                  </a:lnTo>
                  <a:lnTo>
                    <a:pt x="6981" y="2664"/>
                  </a:lnTo>
                  <a:lnTo>
                    <a:pt x="6930" y="2485"/>
                  </a:lnTo>
                  <a:lnTo>
                    <a:pt x="6879" y="2331"/>
                  </a:lnTo>
                  <a:lnTo>
                    <a:pt x="6815" y="2165"/>
                  </a:lnTo>
                  <a:lnTo>
                    <a:pt x="6738" y="2011"/>
                  </a:lnTo>
                  <a:lnTo>
                    <a:pt x="6661" y="1857"/>
                  </a:lnTo>
                  <a:lnTo>
                    <a:pt x="6571" y="1704"/>
                  </a:lnTo>
                  <a:lnTo>
                    <a:pt x="6482" y="1563"/>
                  </a:lnTo>
                  <a:lnTo>
                    <a:pt x="6379" y="1422"/>
                  </a:lnTo>
                  <a:lnTo>
                    <a:pt x="6277" y="1294"/>
                  </a:lnTo>
                  <a:lnTo>
                    <a:pt x="6161" y="1166"/>
                  </a:lnTo>
                  <a:lnTo>
                    <a:pt x="6046" y="1038"/>
                  </a:lnTo>
                  <a:lnTo>
                    <a:pt x="5931" y="922"/>
                  </a:lnTo>
                  <a:lnTo>
                    <a:pt x="5803" y="807"/>
                  </a:lnTo>
                  <a:lnTo>
                    <a:pt x="5662" y="705"/>
                  </a:lnTo>
                  <a:lnTo>
                    <a:pt x="5521" y="602"/>
                  </a:lnTo>
                  <a:lnTo>
                    <a:pt x="5380" y="513"/>
                  </a:lnTo>
                  <a:lnTo>
                    <a:pt x="5226" y="423"/>
                  </a:lnTo>
                  <a:lnTo>
                    <a:pt x="5086" y="346"/>
                  </a:lnTo>
                  <a:lnTo>
                    <a:pt x="4919" y="282"/>
                  </a:lnTo>
                  <a:lnTo>
                    <a:pt x="4765" y="218"/>
                  </a:lnTo>
                  <a:lnTo>
                    <a:pt x="4599" y="154"/>
                  </a:lnTo>
                  <a:lnTo>
                    <a:pt x="4432" y="116"/>
                  </a:lnTo>
                  <a:lnTo>
                    <a:pt x="4253" y="64"/>
                  </a:lnTo>
                  <a:lnTo>
                    <a:pt x="4087" y="39"/>
                  </a:lnTo>
                  <a:lnTo>
                    <a:pt x="3907" y="13"/>
                  </a:lnTo>
                  <a:lnTo>
                    <a:pt x="37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7" name="Google Shape;1957;p38"/>
            <p:cNvSpPr/>
            <p:nvPr/>
          </p:nvSpPr>
          <p:spPr>
            <a:xfrm>
              <a:off x="1731586" y="2562510"/>
              <a:ext cx="243806" cy="244459"/>
            </a:xfrm>
            <a:custGeom>
              <a:avLst/>
              <a:gdLst/>
              <a:ahLst/>
              <a:cxnLst/>
              <a:rect l="l" t="t" r="r" b="b"/>
              <a:pathLst>
                <a:path w="4855" h="4868" extrusionOk="0">
                  <a:moveTo>
                    <a:pt x="2421" y="1"/>
                  </a:moveTo>
                  <a:lnTo>
                    <a:pt x="2177" y="13"/>
                  </a:lnTo>
                  <a:lnTo>
                    <a:pt x="1934" y="52"/>
                  </a:lnTo>
                  <a:lnTo>
                    <a:pt x="1704" y="103"/>
                  </a:lnTo>
                  <a:lnTo>
                    <a:pt x="1486" y="193"/>
                  </a:lnTo>
                  <a:lnTo>
                    <a:pt x="1268" y="295"/>
                  </a:lnTo>
                  <a:lnTo>
                    <a:pt x="1063" y="410"/>
                  </a:lnTo>
                  <a:lnTo>
                    <a:pt x="884" y="551"/>
                  </a:lnTo>
                  <a:lnTo>
                    <a:pt x="705" y="705"/>
                  </a:lnTo>
                  <a:lnTo>
                    <a:pt x="551" y="884"/>
                  </a:lnTo>
                  <a:lnTo>
                    <a:pt x="410" y="1076"/>
                  </a:lnTo>
                  <a:lnTo>
                    <a:pt x="282" y="1269"/>
                  </a:lnTo>
                  <a:lnTo>
                    <a:pt x="179" y="1486"/>
                  </a:lnTo>
                  <a:lnTo>
                    <a:pt x="103" y="1704"/>
                  </a:lnTo>
                  <a:lnTo>
                    <a:pt x="39" y="1935"/>
                  </a:lnTo>
                  <a:lnTo>
                    <a:pt x="13" y="2178"/>
                  </a:lnTo>
                  <a:lnTo>
                    <a:pt x="0" y="2434"/>
                  </a:lnTo>
                  <a:lnTo>
                    <a:pt x="13" y="2677"/>
                  </a:lnTo>
                  <a:lnTo>
                    <a:pt x="39" y="2921"/>
                  </a:lnTo>
                  <a:lnTo>
                    <a:pt x="103" y="3151"/>
                  </a:lnTo>
                  <a:lnTo>
                    <a:pt x="179" y="3382"/>
                  </a:lnTo>
                  <a:lnTo>
                    <a:pt x="282" y="3587"/>
                  </a:lnTo>
                  <a:lnTo>
                    <a:pt x="410" y="3792"/>
                  </a:lnTo>
                  <a:lnTo>
                    <a:pt x="551" y="3984"/>
                  </a:lnTo>
                  <a:lnTo>
                    <a:pt x="705" y="4150"/>
                  </a:lnTo>
                  <a:lnTo>
                    <a:pt x="884" y="4304"/>
                  </a:lnTo>
                  <a:lnTo>
                    <a:pt x="1063" y="4445"/>
                  </a:lnTo>
                  <a:lnTo>
                    <a:pt x="1268" y="4573"/>
                  </a:lnTo>
                  <a:lnTo>
                    <a:pt x="1486" y="4675"/>
                  </a:lnTo>
                  <a:lnTo>
                    <a:pt x="1704" y="4752"/>
                  </a:lnTo>
                  <a:lnTo>
                    <a:pt x="1934" y="4816"/>
                  </a:lnTo>
                  <a:lnTo>
                    <a:pt x="2177" y="4855"/>
                  </a:lnTo>
                  <a:lnTo>
                    <a:pt x="2421" y="4868"/>
                  </a:lnTo>
                  <a:lnTo>
                    <a:pt x="2677" y="4855"/>
                  </a:lnTo>
                  <a:lnTo>
                    <a:pt x="2920" y="4816"/>
                  </a:lnTo>
                  <a:lnTo>
                    <a:pt x="3151" y="4752"/>
                  </a:lnTo>
                  <a:lnTo>
                    <a:pt x="3369" y="4675"/>
                  </a:lnTo>
                  <a:lnTo>
                    <a:pt x="3586" y="4573"/>
                  </a:lnTo>
                  <a:lnTo>
                    <a:pt x="3791" y="4445"/>
                  </a:lnTo>
                  <a:lnTo>
                    <a:pt x="3971" y="4304"/>
                  </a:lnTo>
                  <a:lnTo>
                    <a:pt x="4150" y="4150"/>
                  </a:lnTo>
                  <a:lnTo>
                    <a:pt x="4304" y="3984"/>
                  </a:lnTo>
                  <a:lnTo>
                    <a:pt x="4444" y="3792"/>
                  </a:lnTo>
                  <a:lnTo>
                    <a:pt x="4560" y="3587"/>
                  </a:lnTo>
                  <a:lnTo>
                    <a:pt x="4662" y="3382"/>
                  </a:lnTo>
                  <a:lnTo>
                    <a:pt x="4752" y="3151"/>
                  </a:lnTo>
                  <a:lnTo>
                    <a:pt x="4803" y="2921"/>
                  </a:lnTo>
                  <a:lnTo>
                    <a:pt x="4841" y="2677"/>
                  </a:lnTo>
                  <a:lnTo>
                    <a:pt x="4854" y="2434"/>
                  </a:lnTo>
                  <a:lnTo>
                    <a:pt x="4841" y="2178"/>
                  </a:lnTo>
                  <a:lnTo>
                    <a:pt x="4803" y="1935"/>
                  </a:lnTo>
                  <a:lnTo>
                    <a:pt x="4752" y="1704"/>
                  </a:lnTo>
                  <a:lnTo>
                    <a:pt x="4662" y="1486"/>
                  </a:lnTo>
                  <a:lnTo>
                    <a:pt x="4560" y="1269"/>
                  </a:lnTo>
                  <a:lnTo>
                    <a:pt x="4444" y="1076"/>
                  </a:lnTo>
                  <a:lnTo>
                    <a:pt x="4304" y="884"/>
                  </a:lnTo>
                  <a:lnTo>
                    <a:pt x="4150" y="705"/>
                  </a:lnTo>
                  <a:lnTo>
                    <a:pt x="3971" y="551"/>
                  </a:lnTo>
                  <a:lnTo>
                    <a:pt x="3791" y="410"/>
                  </a:lnTo>
                  <a:lnTo>
                    <a:pt x="3586" y="295"/>
                  </a:lnTo>
                  <a:lnTo>
                    <a:pt x="3369" y="193"/>
                  </a:lnTo>
                  <a:lnTo>
                    <a:pt x="3151" y="103"/>
                  </a:lnTo>
                  <a:lnTo>
                    <a:pt x="2920" y="52"/>
                  </a:lnTo>
                  <a:lnTo>
                    <a:pt x="2677" y="13"/>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8" name="Google Shape;1958;p38"/>
            <p:cNvSpPr/>
            <p:nvPr/>
          </p:nvSpPr>
          <p:spPr>
            <a:xfrm>
              <a:off x="2387617" y="2506569"/>
              <a:ext cx="356343" cy="356343"/>
            </a:xfrm>
            <a:custGeom>
              <a:avLst/>
              <a:gdLst/>
              <a:ahLst/>
              <a:cxnLst/>
              <a:rect l="l" t="t" r="r" b="b"/>
              <a:pathLst>
                <a:path w="7096" h="7096" extrusionOk="0">
                  <a:moveTo>
                    <a:pt x="3369" y="0"/>
                  </a:moveTo>
                  <a:lnTo>
                    <a:pt x="3189" y="13"/>
                  </a:lnTo>
                  <a:lnTo>
                    <a:pt x="3010" y="39"/>
                  </a:lnTo>
                  <a:lnTo>
                    <a:pt x="2831" y="64"/>
                  </a:lnTo>
                  <a:lnTo>
                    <a:pt x="2664" y="116"/>
                  </a:lnTo>
                  <a:lnTo>
                    <a:pt x="2498" y="154"/>
                  </a:lnTo>
                  <a:lnTo>
                    <a:pt x="2331" y="218"/>
                  </a:lnTo>
                  <a:lnTo>
                    <a:pt x="2165" y="282"/>
                  </a:lnTo>
                  <a:lnTo>
                    <a:pt x="2011" y="346"/>
                  </a:lnTo>
                  <a:lnTo>
                    <a:pt x="1857" y="423"/>
                  </a:lnTo>
                  <a:lnTo>
                    <a:pt x="1716" y="513"/>
                  </a:lnTo>
                  <a:lnTo>
                    <a:pt x="1563" y="602"/>
                  </a:lnTo>
                  <a:lnTo>
                    <a:pt x="1422" y="705"/>
                  </a:lnTo>
                  <a:lnTo>
                    <a:pt x="1294" y="807"/>
                  </a:lnTo>
                  <a:lnTo>
                    <a:pt x="1166" y="922"/>
                  </a:lnTo>
                  <a:lnTo>
                    <a:pt x="1038" y="1038"/>
                  </a:lnTo>
                  <a:lnTo>
                    <a:pt x="922" y="1166"/>
                  </a:lnTo>
                  <a:lnTo>
                    <a:pt x="807" y="1294"/>
                  </a:lnTo>
                  <a:lnTo>
                    <a:pt x="705" y="1422"/>
                  </a:lnTo>
                  <a:lnTo>
                    <a:pt x="615" y="1563"/>
                  </a:lnTo>
                  <a:lnTo>
                    <a:pt x="512" y="1704"/>
                  </a:lnTo>
                  <a:lnTo>
                    <a:pt x="436" y="1857"/>
                  </a:lnTo>
                  <a:lnTo>
                    <a:pt x="359" y="2011"/>
                  </a:lnTo>
                  <a:lnTo>
                    <a:pt x="282" y="2165"/>
                  </a:lnTo>
                  <a:lnTo>
                    <a:pt x="218" y="2331"/>
                  </a:lnTo>
                  <a:lnTo>
                    <a:pt x="167" y="2485"/>
                  </a:lnTo>
                  <a:lnTo>
                    <a:pt x="115" y="2664"/>
                  </a:lnTo>
                  <a:lnTo>
                    <a:pt x="77" y="2831"/>
                  </a:lnTo>
                  <a:lnTo>
                    <a:pt x="39" y="3010"/>
                  </a:lnTo>
                  <a:lnTo>
                    <a:pt x="26" y="3177"/>
                  </a:lnTo>
                  <a:lnTo>
                    <a:pt x="13" y="3356"/>
                  </a:lnTo>
                  <a:lnTo>
                    <a:pt x="0" y="3548"/>
                  </a:lnTo>
                  <a:lnTo>
                    <a:pt x="13" y="3727"/>
                  </a:lnTo>
                  <a:lnTo>
                    <a:pt x="26" y="3907"/>
                  </a:lnTo>
                  <a:lnTo>
                    <a:pt x="39" y="4086"/>
                  </a:lnTo>
                  <a:lnTo>
                    <a:pt x="77" y="4265"/>
                  </a:lnTo>
                  <a:lnTo>
                    <a:pt x="115" y="4432"/>
                  </a:lnTo>
                  <a:lnTo>
                    <a:pt x="167" y="4598"/>
                  </a:lnTo>
                  <a:lnTo>
                    <a:pt x="218" y="4765"/>
                  </a:lnTo>
                  <a:lnTo>
                    <a:pt x="282" y="4931"/>
                  </a:lnTo>
                  <a:lnTo>
                    <a:pt x="359" y="5085"/>
                  </a:lnTo>
                  <a:lnTo>
                    <a:pt x="436" y="5239"/>
                  </a:lnTo>
                  <a:lnTo>
                    <a:pt x="512" y="5380"/>
                  </a:lnTo>
                  <a:lnTo>
                    <a:pt x="615" y="5533"/>
                  </a:lnTo>
                  <a:lnTo>
                    <a:pt x="705" y="5661"/>
                  </a:lnTo>
                  <a:lnTo>
                    <a:pt x="807" y="5802"/>
                  </a:lnTo>
                  <a:lnTo>
                    <a:pt x="922" y="5930"/>
                  </a:lnTo>
                  <a:lnTo>
                    <a:pt x="1038" y="6058"/>
                  </a:lnTo>
                  <a:lnTo>
                    <a:pt x="1166" y="6174"/>
                  </a:lnTo>
                  <a:lnTo>
                    <a:pt x="1294" y="6276"/>
                  </a:lnTo>
                  <a:lnTo>
                    <a:pt x="1422" y="6391"/>
                  </a:lnTo>
                  <a:lnTo>
                    <a:pt x="1563" y="6481"/>
                  </a:lnTo>
                  <a:lnTo>
                    <a:pt x="1716" y="6584"/>
                  </a:lnTo>
                  <a:lnTo>
                    <a:pt x="1857" y="6660"/>
                  </a:lnTo>
                  <a:lnTo>
                    <a:pt x="2011" y="6737"/>
                  </a:lnTo>
                  <a:lnTo>
                    <a:pt x="2165" y="6814"/>
                  </a:lnTo>
                  <a:lnTo>
                    <a:pt x="2331" y="6878"/>
                  </a:lnTo>
                  <a:lnTo>
                    <a:pt x="2498" y="6929"/>
                  </a:lnTo>
                  <a:lnTo>
                    <a:pt x="2664" y="6981"/>
                  </a:lnTo>
                  <a:lnTo>
                    <a:pt x="2831" y="7019"/>
                  </a:lnTo>
                  <a:lnTo>
                    <a:pt x="3010" y="7045"/>
                  </a:lnTo>
                  <a:lnTo>
                    <a:pt x="3189" y="7070"/>
                  </a:lnTo>
                  <a:lnTo>
                    <a:pt x="3369" y="7083"/>
                  </a:lnTo>
                  <a:lnTo>
                    <a:pt x="3548" y="7096"/>
                  </a:lnTo>
                  <a:lnTo>
                    <a:pt x="3727" y="7083"/>
                  </a:lnTo>
                  <a:lnTo>
                    <a:pt x="3919" y="7070"/>
                  </a:lnTo>
                  <a:lnTo>
                    <a:pt x="4086" y="7045"/>
                  </a:lnTo>
                  <a:lnTo>
                    <a:pt x="4265" y="7019"/>
                  </a:lnTo>
                  <a:lnTo>
                    <a:pt x="4432" y="6981"/>
                  </a:lnTo>
                  <a:lnTo>
                    <a:pt x="4611" y="6929"/>
                  </a:lnTo>
                  <a:lnTo>
                    <a:pt x="4765" y="6878"/>
                  </a:lnTo>
                  <a:lnTo>
                    <a:pt x="4931" y="6814"/>
                  </a:lnTo>
                  <a:lnTo>
                    <a:pt x="5085" y="6737"/>
                  </a:lnTo>
                  <a:lnTo>
                    <a:pt x="5239" y="6660"/>
                  </a:lnTo>
                  <a:lnTo>
                    <a:pt x="5392" y="6584"/>
                  </a:lnTo>
                  <a:lnTo>
                    <a:pt x="5533" y="6481"/>
                  </a:lnTo>
                  <a:lnTo>
                    <a:pt x="5674" y="6391"/>
                  </a:lnTo>
                  <a:lnTo>
                    <a:pt x="5802" y="6276"/>
                  </a:lnTo>
                  <a:lnTo>
                    <a:pt x="5930" y="6174"/>
                  </a:lnTo>
                  <a:lnTo>
                    <a:pt x="6058" y="6058"/>
                  </a:lnTo>
                  <a:lnTo>
                    <a:pt x="6173" y="5930"/>
                  </a:lnTo>
                  <a:lnTo>
                    <a:pt x="6289" y="5802"/>
                  </a:lnTo>
                  <a:lnTo>
                    <a:pt x="6391" y="5661"/>
                  </a:lnTo>
                  <a:lnTo>
                    <a:pt x="6494" y="5533"/>
                  </a:lnTo>
                  <a:lnTo>
                    <a:pt x="6583" y="5380"/>
                  </a:lnTo>
                  <a:lnTo>
                    <a:pt x="6673" y="5239"/>
                  </a:lnTo>
                  <a:lnTo>
                    <a:pt x="6750" y="5085"/>
                  </a:lnTo>
                  <a:lnTo>
                    <a:pt x="6814" y="4931"/>
                  </a:lnTo>
                  <a:lnTo>
                    <a:pt x="6878" y="4765"/>
                  </a:lnTo>
                  <a:lnTo>
                    <a:pt x="6942" y="4598"/>
                  </a:lnTo>
                  <a:lnTo>
                    <a:pt x="6980" y="4432"/>
                  </a:lnTo>
                  <a:lnTo>
                    <a:pt x="7019" y="4265"/>
                  </a:lnTo>
                  <a:lnTo>
                    <a:pt x="7057" y="4086"/>
                  </a:lnTo>
                  <a:lnTo>
                    <a:pt x="7083" y="3907"/>
                  </a:lnTo>
                  <a:lnTo>
                    <a:pt x="7096" y="3727"/>
                  </a:lnTo>
                  <a:lnTo>
                    <a:pt x="7096" y="3548"/>
                  </a:lnTo>
                  <a:lnTo>
                    <a:pt x="7096" y="3356"/>
                  </a:lnTo>
                  <a:lnTo>
                    <a:pt x="7083" y="3177"/>
                  </a:lnTo>
                  <a:lnTo>
                    <a:pt x="7057" y="3010"/>
                  </a:lnTo>
                  <a:lnTo>
                    <a:pt x="7019" y="2831"/>
                  </a:lnTo>
                  <a:lnTo>
                    <a:pt x="6980" y="2664"/>
                  </a:lnTo>
                  <a:lnTo>
                    <a:pt x="6942" y="2485"/>
                  </a:lnTo>
                  <a:lnTo>
                    <a:pt x="6878" y="2331"/>
                  </a:lnTo>
                  <a:lnTo>
                    <a:pt x="6814" y="2165"/>
                  </a:lnTo>
                  <a:lnTo>
                    <a:pt x="6750" y="2011"/>
                  </a:lnTo>
                  <a:lnTo>
                    <a:pt x="6673" y="1857"/>
                  </a:lnTo>
                  <a:lnTo>
                    <a:pt x="6583" y="1704"/>
                  </a:lnTo>
                  <a:lnTo>
                    <a:pt x="6494" y="1563"/>
                  </a:lnTo>
                  <a:lnTo>
                    <a:pt x="6391" y="1422"/>
                  </a:lnTo>
                  <a:lnTo>
                    <a:pt x="6289" y="1294"/>
                  </a:lnTo>
                  <a:lnTo>
                    <a:pt x="6173" y="1166"/>
                  </a:lnTo>
                  <a:lnTo>
                    <a:pt x="6058" y="1038"/>
                  </a:lnTo>
                  <a:lnTo>
                    <a:pt x="5930" y="922"/>
                  </a:lnTo>
                  <a:lnTo>
                    <a:pt x="5802" y="807"/>
                  </a:lnTo>
                  <a:lnTo>
                    <a:pt x="5674" y="705"/>
                  </a:lnTo>
                  <a:lnTo>
                    <a:pt x="5533" y="602"/>
                  </a:lnTo>
                  <a:lnTo>
                    <a:pt x="5392" y="513"/>
                  </a:lnTo>
                  <a:lnTo>
                    <a:pt x="5239" y="423"/>
                  </a:lnTo>
                  <a:lnTo>
                    <a:pt x="5085" y="346"/>
                  </a:lnTo>
                  <a:lnTo>
                    <a:pt x="4931" y="282"/>
                  </a:lnTo>
                  <a:lnTo>
                    <a:pt x="4765" y="218"/>
                  </a:lnTo>
                  <a:lnTo>
                    <a:pt x="4611" y="154"/>
                  </a:lnTo>
                  <a:lnTo>
                    <a:pt x="4432" y="116"/>
                  </a:lnTo>
                  <a:lnTo>
                    <a:pt x="4265" y="64"/>
                  </a:lnTo>
                  <a:lnTo>
                    <a:pt x="4086" y="39"/>
                  </a:lnTo>
                  <a:lnTo>
                    <a:pt x="3919" y="13"/>
                  </a:lnTo>
                  <a:lnTo>
                    <a:pt x="3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9" name="Google Shape;1959;p38"/>
            <p:cNvSpPr/>
            <p:nvPr/>
          </p:nvSpPr>
          <p:spPr>
            <a:xfrm>
              <a:off x="2443559" y="2562510"/>
              <a:ext cx="244459" cy="244459"/>
            </a:xfrm>
            <a:custGeom>
              <a:avLst/>
              <a:gdLst/>
              <a:ahLst/>
              <a:cxnLst/>
              <a:rect l="l" t="t" r="r" b="b"/>
              <a:pathLst>
                <a:path w="4868" h="4868" extrusionOk="0">
                  <a:moveTo>
                    <a:pt x="2434" y="1"/>
                  </a:moveTo>
                  <a:lnTo>
                    <a:pt x="2191" y="13"/>
                  </a:lnTo>
                  <a:lnTo>
                    <a:pt x="1947" y="52"/>
                  </a:lnTo>
                  <a:lnTo>
                    <a:pt x="1717" y="103"/>
                  </a:lnTo>
                  <a:lnTo>
                    <a:pt x="1486" y="193"/>
                  </a:lnTo>
                  <a:lnTo>
                    <a:pt x="1281" y="295"/>
                  </a:lnTo>
                  <a:lnTo>
                    <a:pt x="1076" y="410"/>
                  </a:lnTo>
                  <a:lnTo>
                    <a:pt x="884" y="551"/>
                  </a:lnTo>
                  <a:lnTo>
                    <a:pt x="718" y="705"/>
                  </a:lnTo>
                  <a:lnTo>
                    <a:pt x="564" y="884"/>
                  </a:lnTo>
                  <a:lnTo>
                    <a:pt x="423" y="1076"/>
                  </a:lnTo>
                  <a:lnTo>
                    <a:pt x="295" y="1269"/>
                  </a:lnTo>
                  <a:lnTo>
                    <a:pt x="193" y="1486"/>
                  </a:lnTo>
                  <a:lnTo>
                    <a:pt x="116" y="1704"/>
                  </a:lnTo>
                  <a:lnTo>
                    <a:pt x="52" y="1935"/>
                  </a:lnTo>
                  <a:lnTo>
                    <a:pt x="13" y="2178"/>
                  </a:lnTo>
                  <a:lnTo>
                    <a:pt x="0" y="2434"/>
                  </a:lnTo>
                  <a:lnTo>
                    <a:pt x="13" y="2677"/>
                  </a:lnTo>
                  <a:lnTo>
                    <a:pt x="52" y="2921"/>
                  </a:lnTo>
                  <a:lnTo>
                    <a:pt x="116" y="3151"/>
                  </a:lnTo>
                  <a:lnTo>
                    <a:pt x="193" y="3382"/>
                  </a:lnTo>
                  <a:lnTo>
                    <a:pt x="295" y="3587"/>
                  </a:lnTo>
                  <a:lnTo>
                    <a:pt x="423" y="3792"/>
                  </a:lnTo>
                  <a:lnTo>
                    <a:pt x="564" y="3984"/>
                  </a:lnTo>
                  <a:lnTo>
                    <a:pt x="718" y="4150"/>
                  </a:lnTo>
                  <a:lnTo>
                    <a:pt x="884" y="4304"/>
                  </a:lnTo>
                  <a:lnTo>
                    <a:pt x="1076" y="4445"/>
                  </a:lnTo>
                  <a:lnTo>
                    <a:pt x="1281" y="4573"/>
                  </a:lnTo>
                  <a:lnTo>
                    <a:pt x="1486" y="4675"/>
                  </a:lnTo>
                  <a:lnTo>
                    <a:pt x="1717" y="4752"/>
                  </a:lnTo>
                  <a:lnTo>
                    <a:pt x="1947" y="4816"/>
                  </a:lnTo>
                  <a:lnTo>
                    <a:pt x="2191" y="4855"/>
                  </a:lnTo>
                  <a:lnTo>
                    <a:pt x="2434" y="4868"/>
                  </a:lnTo>
                  <a:lnTo>
                    <a:pt x="2690" y="4855"/>
                  </a:lnTo>
                  <a:lnTo>
                    <a:pt x="2921" y="4816"/>
                  </a:lnTo>
                  <a:lnTo>
                    <a:pt x="3164" y="4752"/>
                  </a:lnTo>
                  <a:lnTo>
                    <a:pt x="3382" y="4675"/>
                  </a:lnTo>
                  <a:lnTo>
                    <a:pt x="3599" y="4573"/>
                  </a:lnTo>
                  <a:lnTo>
                    <a:pt x="3792" y="4445"/>
                  </a:lnTo>
                  <a:lnTo>
                    <a:pt x="3984" y="4304"/>
                  </a:lnTo>
                  <a:lnTo>
                    <a:pt x="4150" y="4150"/>
                  </a:lnTo>
                  <a:lnTo>
                    <a:pt x="4317" y="3984"/>
                  </a:lnTo>
                  <a:lnTo>
                    <a:pt x="4458" y="3792"/>
                  </a:lnTo>
                  <a:lnTo>
                    <a:pt x="4573" y="3587"/>
                  </a:lnTo>
                  <a:lnTo>
                    <a:pt x="4675" y="3382"/>
                  </a:lnTo>
                  <a:lnTo>
                    <a:pt x="4765" y="3151"/>
                  </a:lnTo>
                  <a:lnTo>
                    <a:pt x="4816" y="2921"/>
                  </a:lnTo>
                  <a:lnTo>
                    <a:pt x="4855" y="2677"/>
                  </a:lnTo>
                  <a:lnTo>
                    <a:pt x="4867" y="2434"/>
                  </a:lnTo>
                  <a:lnTo>
                    <a:pt x="4855" y="2178"/>
                  </a:lnTo>
                  <a:lnTo>
                    <a:pt x="4816" y="1935"/>
                  </a:lnTo>
                  <a:lnTo>
                    <a:pt x="4765" y="1704"/>
                  </a:lnTo>
                  <a:lnTo>
                    <a:pt x="4675" y="1486"/>
                  </a:lnTo>
                  <a:lnTo>
                    <a:pt x="4573" y="1269"/>
                  </a:lnTo>
                  <a:lnTo>
                    <a:pt x="4458" y="1076"/>
                  </a:lnTo>
                  <a:lnTo>
                    <a:pt x="4317" y="884"/>
                  </a:lnTo>
                  <a:lnTo>
                    <a:pt x="4150" y="705"/>
                  </a:lnTo>
                  <a:lnTo>
                    <a:pt x="3984" y="551"/>
                  </a:lnTo>
                  <a:lnTo>
                    <a:pt x="3792" y="410"/>
                  </a:lnTo>
                  <a:lnTo>
                    <a:pt x="3599" y="295"/>
                  </a:lnTo>
                  <a:lnTo>
                    <a:pt x="3382" y="193"/>
                  </a:lnTo>
                  <a:lnTo>
                    <a:pt x="3164" y="103"/>
                  </a:lnTo>
                  <a:lnTo>
                    <a:pt x="2921" y="52"/>
                  </a:lnTo>
                  <a:lnTo>
                    <a:pt x="2690" y="13"/>
                  </a:lnTo>
                  <a:lnTo>
                    <a:pt x="24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0" name="Google Shape;1960;p38"/>
            <p:cNvSpPr/>
            <p:nvPr/>
          </p:nvSpPr>
          <p:spPr>
            <a:xfrm>
              <a:off x="1697489" y="3169681"/>
              <a:ext cx="1024638" cy="292668"/>
            </a:xfrm>
            <a:custGeom>
              <a:avLst/>
              <a:gdLst/>
              <a:ahLst/>
              <a:cxnLst/>
              <a:rect l="l" t="t" r="r" b="b"/>
              <a:pathLst>
                <a:path w="20404" h="5828" extrusionOk="0">
                  <a:moveTo>
                    <a:pt x="2664" y="0"/>
                  </a:moveTo>
                  <a:lnTo>
                    <a:pt x="2395" y="13"/>
                  </a:lnTo>
                  <a:lnTo>
                    <a:pt x="2126" y="51"/>
                  </a:lnTo>
                  <a:lnTo>
                    <a:pt x="1870" y="116"/>
                  </a:lnTo>
                  <a:lnTo>
                    <a:pt x="1627" y="205"/>
                  </a:lnTo>
                  <a:lnTo>
                    <a:pt x="1396" y="320"/>
                  </a:lnTo>
                  <a:lnTo>
                    <a:pt x="1179" y="449"/>
                  </a:lnTo>
                  <a:lnTo>
                    <a:pt x="974" y="602"/>
                  </a:lnTo>
                  <a:lnTo>
                    <a:pt x="782" y="782"/>
                  </a:lnTo>
                  <a:lnTo>
                    <a:pt x="615" y="961"/>
                  </a:lnTo>
                  <a:lnTo>
                    <a:pt x="461" y="1166"/>
                  </a:lnTo>
                  <a:lnTo>
                    <a:pt x="320" y="1383"/>
                  </a:lnTo>
                  <a:lnTo>
                    <a:pt x="205" y="1627"/>
                  </a:lnTo>
                  <a:lnTo>
                    <a:pt x="116" y="1870"/>
                  </a:lnTo>
                  <a:lnTo>
                    <a:pt x="52" y="2126"/>
                  </a:lnTo>
                  <a:lnTo>
                    <a:pt x="13" y="2383"/>
                  </a:lnTo>
                  <a:lnTo>
                    <a:pt x="0" y="2651"/>
                  </a:lnTo>
                  <a:lnTo>
                    <a:pt x="0" y="3164"/>
                  </a:lnTo>
                  <a:lnTo>
                    <a:pt x="13" y="3433"/>
                  </a:lnTo>
                  <a:lnTo>
                    <a:pt x="52" y="3702"/>
                  </a:lnTo>
                  <a:lnTo>
                    <a:pt x="116" y="3958"/>
                  </a:lnTo>
                  <a:lnTo>
                    <a:pt x="205" y="4201"/>
                  </a:lnTo>
                  <a:lnTo>
                    <a:pt x="320" y="4432"/>
                  </a:lnTo>
                  <a:lnTo>
                    <a:pt x="461" y="4649"/>
                  </a:lnTo>
                  <a:lnTo>
                    <a:pt x="615" y="4854"/>
                  </a:lnTo>
                  <a:lnTo>
                    <a:pt x="782" y="5047"/>
                  </a:lnTo>
                  <a:lnTo>
                    <a:pt x="974" y="5213"/>
                  </a:lnTo>
                  <a:lnTo>
                    <a:pt x="1179" y="5367"/>
                  </a:lnTo>
                  <a:lnTo>
                    <a:pt x="1396" y="5508"/>
                  </a:lnTo>
                  <a:lnTo>
                    <a:pt x="1627" y="5610"/>
                  </a:lnTo>
                  <a:lnTo>
                    <a:pt x="1870" y="5700"/>
                  </a:lnTo>
                  <a:lnTo>
                    <a:pt x="2126" y="5764"/>
                  </a:lnTo>
                  <a:lnTo>
                    <a:pt x="2395" y="5815"/>
                  </a:lnTo>
                  <a:lnTo>
                    <a:pt x="2664" y="5828"/>
                  </a:lnTo>
                  <a:lnTo>
                    <a:pt x="17739" y="5828"/>
                  </a:lnTo>
                  <a:lnTo>
                    <a:pt x="18008" y="5815"/>
                  </a:lnTo>
                  <a:lnTo>
                    <a:pt x="18277" y="5764"/>
                  </a:lnTo>
                  <a:lnTo>
                    <a:pt x="18533" y="5700"/>
                  </a:lnTo>
                  <a:lnTo>
                    <a:pt x="18777" y="5610"/>
                  </a:lnTo>
                  <a:lnTo>
                    <a:pt x="19007" y="5508"/>
                  </a:lnTo>
                  <a:lnTo>
                    <a:pt x="19225" y="5367"/>
                  </a:lnTo>
                  <a:lnTo>
                    <a:pt x="19430" y="5213"/>
                  </a:lnTo>
                  <a:lnTo>
                    <a:pt x="19622" y="5047"/>
                  </a:lnTo>
                  <a:lnTo>
                    <a:pt x="19788" y="4854"/>
                  </a:lnTo>
                  <a:lnTo>
                    <a:pt x="19942" y="4649"/>
                  </a:lnTo>
                  <a:lnTo>
                    <a:pt x="20070" y="4432"/>
                  </a:lnTo>
                  <a:lnTo>
                    <a:pt x="20185" y="4201"/>
                  </a:lnTo>
                  <a:lnTo>
                    <a:pt x="20275" y="3958"/>
                  </a:lnTo>
                  <a:lnTo>
                    <a:pt x="20339" y="3702"/>
                  </a:lnTo>
                  <a:lnTo>
                    <a:pt x="20378" y="3433"/>
                  </a:lnTo>
                  <a:lnTo>
                    <a:pt x="20403" y="3164"/>
                  </a:lnTo>
                  <a:lnTo>
                    <a:pt x="20403" y="2651"/>
                  </a:lnTo>
                  <a:lnTo>
                    <a:pt x="20378" y="2383"/>
                  </a:lnTo>
                  <a:lnTo>
                    <a:pt x="20339" y="2126"/>
                  </a:lnTo>
                  <a:lnTo>
                    <a:pt x="20275" y="1870"/>
                  </a:lnTo>
                  <a:lnTo>
                    <a:pt x="20185" y="1627"/>
                  </a:lnTo>
                  <a:lnTo>
                    <a:pt x="20070" y="1383"/>
                  </a:lnTo>
                  <a:lnTo>
                    <a:pt x="19942" y="1166"/>
                  </a:lnTo>
                  <a:lnTo>
                    <a:pt x="19788" y="961"/>
                  </a:lnTo>
                  <a:lnTo>
                    <a:pt x="19622" y="782"/>
                  </a:lnTo>
                  <a:lnTo>
                    <a:pt x="19430" y="602"/>
                  </a:lnTo>
                  <a:lnTo>
                    <a:pt x="19225" y="449"/>
                  </a:lnTo>
                  <a:lnTo>
                    <a:pt x="19007" y="320"/>
                  </a:lnTo>
                  <a:lnTo>
                    <a:pt x="18777" y="205"/>
                  </a:lnTo>
                  <a:lnTo>
                    <a:pt x="18533" y="116"/>
                  </a:lnTo>
                  <a:lnTo>
                    <a:pt x="18277" y="51"/>
                  </a:lnTo>
                  <a:lnTo>
                    <a:pt x="18008" y="13"/>
                  </a:lnTo>
                  <a:lnTo>
                    <a:pt x="177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1" name="Google Shape;1961;p38"/>
            <p:cNvSpPr/>
            <p:nvPr/>
          </p:nvSpPr>
          <p:spPr>
            <a:xfrm>
              <a:off x="1751522" y="3224317"/>
              <a:ext cx="915917" cy="183394"/>
            </a:xfrm>
            <a:custGeom>
              <a:avLst/>
              <a:gdLst/>
              <a:ahLst/>
              <a:cxnLst/>
              <a:rect l="l" t="t" r="r" b="b"/>
              <a:pathLst>
                <a:path w="18239" h="3652" extrusionOk="0">
                  <a:moveTo>
                    <a:pt x="1640" y="1"/>
                  </a:moveTo>
                  <a:lnTo>
                    <a:pt x="1460" y="39"/>
                  </a:lnTo>
                  <a:lnTo>
                    <a:pt x="1281" y="78"/>
                  </a:lnTo>
                  <a:lnTo>
                    <a:pt x="1114" y="142"/>
                  </a:lnTo>
                  <a:lnTo>
                    <a:pt x="961" y="219"/>
                  </a:lnTo>
                  <a:lnTo>
                    <a:pt x="807" y="308"/>
                  </a:lnTo>
                  <a:lnTo>
                    <a:pt x="666" y="411"/>
                  </a:lnTo>
                  <a:lnTo>
                    <a:pt x="538" y="526"/>
                  </a:lnTo>
                  <a:lnTo>
                    <a:pt x="423" y="667"/>
                  </a:lnTo>
                  <a:lnTo>
                    <a:pt x="320" y="795"/>
                  </a:lnTo>
                  <a:lnTo>
                    <a:pt x="218" y="949"/>
                  </a:lnTo>
                  <a:lnTo>
                    <a:pt x="141" y="1115"/>
                  </a:lnTo>
                  <a:lnTo>
                    <a:pt x="90" y="1282"/>
                  </a:lnTo>
                  <a:lnTo>
                    <a:pt x="39" y="1448"/>
                  </a:lnTo>
                  <a:lnTo>
                    <a:pt x="13" y="1640"/>
                  </a:lnTo>
                  <a:lnTo>
                    <a:pt x="0" y="1820"/>
                  </a:lnTo>
                  <a:lnTo>
                    <a:pt x="13" y="2012"/>
                  </a:lnTo>
                  <a:lnTo>
                    <a:pt x="39" y="2191"/>
                  </a:lnTo>
                  <a:lnTo>
                    <a:pt x="90" y="2358"/>
                  </a:lnTo>
                  <a:lnTo>
                    <a:pt x="141" y="2537"/>
                  </a:lnTo>
                  <a:lnTo>
                    <a:pt x="218" y="2691"/>
                  </a:lnTo>
                  <a:lnTo>
                    <a:pt x="320" y="2844"/>
                  </a:lnTo>
                  <a:lnTo>
                    <a:pt x="423" y="2985"/>
                  </a:lnTo>
                  <a:lnTo>
                    <a:pt x="538" y="3113"/>
                  </a:lnTo>
                  <a:lnTo>
                    <a:pt x="666" y="3228"/>
                  </a:lnTo>
                  <a:lnTo>
                    <a:pt x="807" y="3331"/>
                  </a:lnTo>
                  <a:lnTo>
                    <a:pt x="961" y="3421"/>
                  </a:lnTo>
                  <a:lnTo>
                    <a:pt x="1114" y="3497"/>
                  </a:lnTo>
                  <a:lnTo>
                    <a:pt x="1281" y="3561"/>
                  </a:lnTo>
                  <a:lnTo>
                    <a:pt x="1460" y="3613"/>
                  </a:lnTo>
                  <a:lnTo>
                    <a:pt x="1640" y="3638"/>
                  </a:lnTo>
                  <a:lnTo>
                    <a:pt x="1832" y="3651"/>
                  </a:lnTo>
                  <a:lnTo>
                    <a:pt x="16420" y="3651"/>
                  </a:lnTo>
                  <a:lnTo>
                    <a:pt x="16612" y="3638"/>
                  </a:lnTo>
                  <a:lnTo>
                    <a:pt x="16791" y="3613"/>
                  </a:lnTo>
                  <a:lnTo>
                    <a:pt x="16958" y="3561"/>
                  </a:lnTo>
                  <a:lnTo>
                    <a:pt x="17124" y="3497"/>
                  </a:lnTo>
                  <a:lnTo>
                    <a:pt x="17291" y="3421"/>
                  </a:lnTo>
                  <a:lnTo>
                    <a:pt x="17444" y="3331"/>
                  </a:lnTo>
                  <a:lnTo>
                    <a:pt x="17585" y="3228"/>
                  </a:lnTo>
                  <a:lnTo>
                    <a:pt x="17713" y="3113"/>
                  </a:lnTo>
                  <a:lnTo>
                    <a:pt x="17829" y="2985"/>
                  </a:lnTo>
                  <a:lnTo>
                    <a:pt x="17931" y="2844"/>
                  </a:lnTo>
                  <a:lnTo>
                    <a:pt x="18021" y="2691"/>
                  </a:lnTo>
                  <a:lnTo>
                    <a:pt x="18098" y="2537"/>
                  </a:lnTo>
                  <a:lnTo>
                    <a:pt x="18162" y="2358"/>
                  </a:lnTo>
                  <a:lnTo>
                    <a:pt x="18213" y="2191"/>
                  </a:lnTo>
                  <a:lnTo>
                    <a:pt x="18239" y="2012"/>
                  </a:lnTo>
                  <a:lnTo>
                    <a:pt x="18239" y="1820"/>
                  </a:lnTo>
                  <a:lnTo>
                    <a:pt x="18239" y="1640"/>
                  </a:lnTo>
                  <a:lnTo>
                    <a:pt x="18213" y="1448"/>
                  </a:lnTo>
                  <a:lnTo>
                    <a:pt x="18162" y="1282"/>
                  </a:lnTo>
                  <a:lnTo>
                    <a:pt x="18098" y="1115"/>
                  </a:lnTo>
                  <a:lnTo>
                    <a:pt x="18021" y="949"/>
                  </a:lnTo>
                  <a:lnTo>
                    <a:pt x="17931" y="795"/>
                  </a:lnTo>
                  <a:lnTo>
                    <a:pt x="17829" y="667"/>
                  </a:lnTo>
                  <a:lnTo>
                    <a:pt x="17713" y="526"/>
                  </a:lnTo>
                  <a:lnTo>
                    <a:pt x="17585" y="411"/>
                  </a:lnTo>
                  <a:lnTo>
                    <a:pt x="17444" y="308"/>
                  </a:lnTo>
                  <a:lnTo>
                    <a:pt x="17291" y="219"/>
                  </a:lnTo>
                  <a:lnTo>
                    <a:pt x="17124" y="142"/>
                  </a:lnTo>
                  <a:lnTo>
                    <a:pt x="16958" y="78"/>
                  </a:lnTo>
                  <a:lnTo>
                    <a:pt x="16791" y="39"/>
                  </a:lnTo>
                  <a:lnTo>
                    <a:pt x="166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2" name="Google Shape;1962;p38"/>
            <p:cNvSpPr/>
            <p:nvPr/>
          </p:nvSpPr>
          <p:spPr>
            <a:xfrm>
              <a:off x="2133571" y="3224317"/>
              <a:ext cx="152460" cy="183394"/>
            </a:xfrm>
            <a:custGeom>
              <a:avLst/>
              <a:gdLst/>
              <a:ahLst/>
              <a:cxnLst/>
              <a:rect l="l" t="t" r="r" b="b"/>
              <a:pathLst>
                <a:path w="3036" h="3652" extrusionOk="0">
                  <a:moveTo>
                    <a:pt x="0" y="1"/>
                  </a:moveTo>
                  <a:lnTo>
                    <a:pt x="0" y="3651"/>
                  </a:lnTo>
                  <a:lnTo>
                    <a:pt x="3035" y="3651"/>
                  </a:lnTo>
                  <a:lnTo>
                    <a:pt x="303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3" name="Google Shape;1963;p38"/>
            <p:cNvSpPr/>
            <p:nvPr/>
          </p:nvSpPr>
          <p:spPr>
            <a:xfrm>
              <a:off x="1828053" y="3224317"/>
              <a:ext cx="152460" cy="183394"/>
            </a:xfrm>
            <a:custGeom>
              <a:avLst/>
              <a:gdLst/>
              <a:ahLst/>
              <a:cxnLst/>
              <a:rect l="l" t="t" r="r" b="b"/>
              <a:pathLst>
                <a:path w="3036" h="3652" extrusionOk="0">
                  <a:moveTo>
                    <a:pt x="0" y="1"/>
                  </a:moveTo>
                  <a:lnTo>
                    <a:pt x="0" y="3651"/>
                  </a:lnTo>
                  <a:lnTo>
                    <a:pt x="3036" y="3651"/>
                  </a:lnTo>
                  <a:lnTo>
                    <a:pt x="303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4" name="Google Shape;1964;p38"/>
            <p:cNvSpPr/>
            <p:nvPr/>
          </p:nvSpPr>
          <p:spPr>
            <a:xfrm>
              <a:off x="2438386" y="3224317"/>
              <a:ext cx="153163" cy="183394"/>
            </a:xfrm>
            <a:custGeom>
              <a:avLst/>
              <a:gdLst/>
              <a:ahLst/>
              <a:cxnLst/>
              <a:rect l="l" t="t" r="r" b="b"/>
              <a:pathLst>
                <a:path w="3050" h="3652" extrusionOk="0">
                  <a:moveTo>
                    <a:pt x="1" y="1"/>
                  </a:moveTo>
                  <a:lnTo>
                    <a:pt x="1" y="3651"/>
                  </a:lnTo>
                  <a:lnTo>
                    <a:pt x="3049" y="3651"/>
                  </a:lnTo>
                  <a:lnTo>
                    <a:pt x="304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5" name="Google Shape;1965;p38"/>
            <p:cNvSpPr/>
            <p:nvPr/>
          </p:nvSpPr>
          <p:spPr>
            <a:xfrm>
              <a:off x="1904583" y="3672000"/>
              <a:ext cx="610444" cy="83010"/>
            </a:xfrm>
            <a:custGeom>
              <a:avLst/>
              <a:gdLst/>
              <a:ahLst/>
              <a:cxnLst/>
              <a:rect l="l" t="t" r="r" b="b"/>
              <a:pathLst>
                <a:path w="12156" h="1653" extrusionOk="0">
                  <a:moveTo>
                    <a:pt x="0" y="0"/>
                  </a:moveTo>
                  <a:lnTo>
                    <a:pt x="0" y="167"/>
                  </a:lnTo>
                  <a:lnTo>
                    <a:pt x="26" y="333"/>
                  </a:lnTo>
                  <a:lnTo>
                    <a:pt x="64" y="487"/>
                  </a:lnTo>
                  <a:lnTo>
                    <a:pt x="128" y="641"/>
                  </a:lnTo>
                  <a:lnTo>
                    <a:pt x="193" y="781"/>
                  </a:lnTo>
                  <a:lnTo>
                    <a:pt x="269" y="922"/>
                  </a:lnTo>
                  <a:lnTo>
                    <a:pt x="372" y="1050"/>
                  </a:lnTo>
                  <a:lnTo>
                    <a:pt x="474" y="1166"/>
                  </a:lnTo>
                  <a:lnTo>
                    <a:pt x="590" y="1268"/>
                  </a:lnTo>
                  <a:lnTo>
                    <a:pt x="718" y="1371"/>
                  </a:lnTo>
                  <a:lnTo>
                    <a:pt x="859" y="1447"/>
                  </a:lnTo>
                  <a:lnTo>
                    <a:pt x="999" y="1512"/>
                  </a:lnTo>
                  <a:lnTo>
                    <a:pt x="1153" y="1576"/>
                  </a:lnTo>
                  <a:lnTo>
                    <a:pt x="1307" y="1614"/>
                  </a:lnTo>
                  <a:lnTo>
                    <a:pt x="1473" y="1640"/>
                  </a:lnTo>
                  <a:lnTo>
                    <a:pt x="1640" y="1652"/>
                  </a:lnTo>
                  <a:lnTo>
                    <a:pt x="10516" y="1652"/>
                  </a:lnTo>
                  <a:lnTo>
                    <a:pt x="10682" y="1640"/>
                  </a:lnTo>
                  <a:lnTo>
                    <a:pt x="10849" y="1614"/>
                  </a:lnTo>
                  <a:lnTo>
                    <a:pt x="11002" y="1576"/>
                  </a:lnTo>
                  <a:lnTo>
                    <a:pt x="11156" y="1512"/>
                  </a:lnTo>
                  <a:lnTo>
                    <a:pt x="11297" y="1447"/>
                  </a:lnTo>
                  <a:lnTo>
                    <a:pt x="11438" y="1371"/>
                  </a:lnTo>
                  <a:lnTo>
                    <a:pt x="11553" y="1268"/>
                  </a:lnTo>
                  <a:lnTo>
                    <a:pt x="11681" y="1166"/>
                  </a:lnTo>
                  <a:lnTo>
                    <a:pt x="11784" y="1050"/>
                  </a:lnTo>
                  <a:lnTo>
                    <a:pt x="11873" y="922"/>
                  </a:lnTo>
                  <a:lnTo>
                    <a:pt x="11963" y="781"/>
                  </a:lnTo>
                  <a:lnTo>
                    <a:pt x="12027" y="641"/>
                  </a:lnTo>
                  <a:lnTo>
                    <a:pt x="12078" y="487"/>
                  </a:lnTo>
                  <a:lnTo>
                    <a:pt x="12117" y="333"/>
                  </a:lnTo>
                  <a:lnTo>
                    <a:pt x="12142" y="167"/>
                  </a:lnTo>
                  <a:lnTo>
                    <a:pt x="121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6" name="Google Shape;1966;p38"/>
            <p:cNvSpPr/>
            <p:nvPr/>
          </p:nvSpPr>
          <p:spPr>
            <a:xfrm>
              <a:off x="2034494" y="3754958"/>
              <a:ext cx="350568" cy="274690"/>
            </a:xfrm>
            <a:custGeom>
              <a:avLst/>
              <a:gdLst/>
              <a:ahLst/>
              <a:cxnLst/>
              <a:rect l="l" t="t" r="r" b="b"/>
              <a:pathLst>
                <a:path w="6981" h="5470" extrusionOk="0">
                  <a:moveTo>
                    <a:pt x="1" y="0"/>
                  </a:moveTo>
                  <a:lnTo>
                    <a:pt x="1" y="5469"/>
                  </a:lnTo>
                  <a:lnTo>
                    <a:pt x="6981" y="5469"/>
                  </a:lnTo>
                  <a:lnTo>
                    <a:pt x="6981"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7" name="Google Shape;1967;p38"/>
            <p:cNvSpPr/>
            <p:nvPr/>
          </p:nvSpPr>
          <p:spPr>
            <a:xfrm>
              <a:off x="2034494" y="3846302"/>
              <a:ext cx="350568" cy="91346"/>
            </a:xfrm>
            <a:custGeom>
              <a:avLst/>
              <a:gdLst/>
              <a:ahLst/>
              <a:cxnLst/>
              <a:rect l="l" t="t" r="r" b="b"/>
              <a:pathLst>
                <a:path w="6981" h="1819" extrusionOk="0">
                  <a:moveTo>
                    <a:pt x="1" y="0"/>
                  </a:moveTo>
                  <a:lnTo>
                    <a:pt x="1" y="1819"/>
                  </a:lnTo>
                  <a:lnTo>
                    <a:pt x="6981" y="1819"/>
                  </a:lnTo>
                  <a:lnTo>
                    <a:pt x="69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8" name="Google Shape;1968;p38"/>
            <p:cNvSpPr/>
            <p:nvPr/>
          </p:nvSpPr>
          <p:spPr>
            <a:xfrm>
              <a:off x="1226658" y="4029593"/>
              <a:ext cx="1965613" cy="702392"/>
            </a:xfrm>
            <a:custGeom>
              <a:avLst/>
              <a:gdLst/>
              <a:ahLst/>
              <a:cxnLst/>
              <a:rect l="l" t="t" r="r" b="b"/>
              <a:pathLst>
                <a:path w="39142" h="13987" extrusionOk="0">
                  <a:moveTo>
                    <a:pt x="6097" y="0"/>
                  </a:moveTo>
                  <a:lnTo>
                    <a:pt x="5764" y="26"/>
                  </a:lnTo>
                  <a:lnTo>
                    <a:pt x="5444" y="77"/>
                  </a:lnTo>
                  <a:lnTo>
                    <a:pt x="5137" y="128"/>
                  </a:lnTo>
                  <a:lnTo>
                    <a:pt x="4817" y="205"/>
                  </a:lnTo>
                  <a:lnTo>
                    <a:pt x="4522" y="282"/>
                  </a:lnTo>
                  <a:lnTo>
                    <a:pt x="4215" y="385"/>
                  </a:lnTo>
                  <a:lnTo>
                    <a:pt x="3933" y="500"/>
                  </a:lnTo>
                  <a:lnTo>
                    <a:pt x="3638" y="628"/>
                  </a:lnTo>
                  <a:lnTo>
                    <a:pt x="3369" y="769"/>
                  </a:lnTo>
                  <a:lnTo>
                    <a:pt x="3100" y="923"/>
                  </a:lnTo>
                  <a:lnTo>
                    <a:pt x="2831" y="1089"/>
                  </a:lnTo>
                  <a:lnTo>
                    <a:pt x="2588" y="1268"/>
                  </a:lnTo>
                  <a:lnTo>
                    <a:pt x="2345" y="1460"/>
                  </a:lnTo>
                  <a:lnTo>
                    <a:pt x="2114" y="1665"/>
                  </a:lnTo>
                  <a:lnTo>
                    <a:pt x="1884" y="1883"/>
                  </a:lnTo>
                  <a:lnTo>
                    <a:pt x="1679" y="2101"/>
                  </a:lnTo>
                  <a:lnTo>
                    <a:pt x="1474" y="2331"/>
                  </a:lnTo>
                  <a:lnTo>
                    <a:pt x="1282" y="2575"/>
                  </a:lnTo>
                  <a:lnTo>
                    <a:pt x="1102" y="2831"/>
                  </a:lnTo>
                  <a:lnTo>
                    <a:pt x="936" y="3087"/>
                  </a:lnTo>
                  <a:lnTo>
                    <a:pt x="782" y="3356"/>
                  </a:lnTo>
                  <a:lnTo>
                    <a:pt x="641" y="3638"/>
                  </a:lnTo>
                  <a:lnTo>
                    <a:pt x="513" y="3920"/>
                  </a:lnTo>
                  <a:lnTo>
                    <a:pt x="398" y="4214"/>
                  </a:lnTo>
                  <a:lnTo>
                    <a:pt x="296" y="4509"/>
                  </a:lnTo>
                  <a:lnTo>
                    <a:pt x="206" y="4816"/>
                  </a:lnTo>
                  <a:lnTo>
                    <a:pt x="129" y="5124"/>
                  </a:lnTo>
                  <a:lnTo>
                    <a:pt x="78" y="5444"/>
                  </a:lnTo>
                  <a:lnTo>
                    <a:pt x="39" y="5764"/>
                  </a:lnTo>
                  <a:lnTo>
                    <a:pt x="14" y="6084"/>
                  </a:lnTo>
                  <a:lnTo>
                    <a:pt x="1" y="6417"/>
                  </a:lnTo>
                  <a:lnTo>
                    <a:pt x="1" y="13987"/>
                  </a:lnTo>
                  <a:lnTo>
                    <a:pt x="39142" y="13987"/>
                  </a:lnTo>
                  <a:lnTo>
                    <a:pt x="39142" y="6417"/>
                  </a:lnTo>
                  <a:lnTo>
                    <a:pt x="39142" y="6084"/>
                  </a:lnTo>
                  <a:lnTo>
                    <a:pt x="39116" y="5764"/>
                  </a:lnTo>
                  <a:lnTo>
                    <a:pt x="39078" y="5444"/>
                  </a:lnTo>
                  <a:lnTo>
                    <a:pt x="39014" y="5124"/>
                  </a:lnTo>
                  <a:lnTo>
                    <a:pt x="38950" y="4816"/>
                  </a:lnTo>
                  <a:lnTo>
                    <a:pt x="38860" y="4509"/>
                  </a:lnTo>
                  <a:lnTo>
                    <a:pt x="38758" y="4214"/>
                  </a:lnTo>
                  <a:lnTo>
                    <a:pt x="38642" y="3920"/>
                  </a:lnTo>
                  <a:lnTo>
                    <a:pt x="38514" y="3638"/>
                  </a:lnTo>
                  <a:lnTo>
                    <a:pt x="38373" y="3356"/>
                  </a:lnTo>
                  <a:lnTo>
                    <a:pt x="38220" y="3087"/>
                  </a:lnTo>
                  <a:lnTo>
                    <a:pt x="38053" y="2831"/>
                  </a:lnTo>
                  <a:lnTo>
                    <a:pt x="37874" y="2575"/>
                  </a:lnTo>
                  <a:lnTo>
                    <a:pt x="37682" y="2331"/>
                  </a:lnTo>
                  <a:lnTo>
                    <a:pt x="37477" y="2101"/>
                  </a:lnTo>
                  <a:lnTo>
                    <a:pt x="37272" y="1883"/>
                  </a:lnTo>
                  <a:lnTo>
                    <a:pt x="37041" y="1665"/>
                  </a:lnTo>
                  <a:lnTo>
                    <a:pt x="36811" y="1460"/>
                  </a:lnTo>
                  <a:lnTo>
                    <a:pt x="36567" y="1268"/>
                  </a:lnTo>
                  <a:lnTo>
                    <a:pt x="36311" y="1089"/>
                  </a:lnTo>
                  <a:lnTo>
                    <a:pt x="36055" y="923"/>
                  </a:lnTo>
                  <a:lnTo>
                    <a:pt x="35786" y="769"/>
                  </a:lnTo>
                  <a:lnTo>
                    <a:pt x="35504" y="628"/>
                  </a:lnTo>
                  <a:lnTo>
                    <a:pt x="35223" y="500"/>
                  </a:lnTo>
                  <a:lnTo>
                    <a:pt x="34928" y="385"/>
                  </a:lnTo>
                  <a:lnTo>
                    <a:pt x="34633" y="282"/>
                  </a:lnTo>
                  <a:lnTo>
                    <a:pt x="34326" y="205"/>
                  </a:lnTo>
                  <a:lnTo>
                    <a:pt x="34019" y="128"/>
                  </a:lnTo>
                  <a:lnTo>
                    <a:pt x="33698" y="77"/>
                  </a:lnTo>
                  <a:lnTo>
                    <a:pt x="33378" y="26"/>
                  </a:lnTo>
                  <a:lnTo>
                    <a:pt x="33058"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grpSp>
      <p:grpSp>
        <p:nvGrpSpPr>
          <p:cNvPr id="1969" name="Google Shape;1969;p38"/>
          <p:cNvGrpSpPr/>
          <p:nvPr/>
        </p:nvGrpSpPr>
        <p:grpSpPr>
          <a:xfrm>
            <a:off x="457201" y="1105450"/>
            <a:ext cx="2653498" cy="1064603"/>
            <a:chOff x="457201" y="1105450"/>
            <a:chExt cx="2653498" cy="1064603"/>
          </a:xfrm>
        </p:grpSpPr>
        <p:sp>
          <p:nvSpPr>
            <p:cNvPr id="1970" name="Google Shape;1970;p38"/>
            <p:cNvSpPr/>
            <p:nvPr/>
          </p:nvSpPr>
          <p:spPr>
            <a:xfrm>
              <a:off x="2514599" y="1187399"/>
              <a:ext cx="596100" cy="596100"/>
            </a:xfrm>
            <a:prstGeom prst="ellipse">
              <a:avLst/>
            </a:prstGeom>
            <a:solidFill>
              <a:srgbClr val="FFD1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01</a:t>
              </a:r>
              <a:endParaRPr sz="1800" dirty="0">
                <a:solidFill>
                  <a:schemeClr val="bg1"/>
                </a:solidFill>
              </a:endParaRPr>
            </a:p>
          </p:txBody>
        </p:sp>
        <p:grpSp>
          <p:nvGrpSpPr>
            <p:cNvPr id="1971" name="Google Shape;1971;p38"/>
            <p:cNvGrpSpPr/>
            <p:nvPr/>
          </p:nvGrpSpPr>
          <p:grpSpPr>
            <a:xfrm>
              <a:off x="457201" y="1105450"/>
              <a:ext cx="2057400" cy="1064603"/>
              <a:chOff x="3969551" y="1108688"/>
              <a:chExt cx="2057400" cy="1064603"/>
            </a:xfrm>
          </p:grpSpPr>
          <p:sp>
            <p:nvSpPr>
              <p:cNvPr id="1972" name="Google Shape;1972;p38"/>
              <p:cNvSpPr txBox="1"/>
              <p:nvPr/>
            </p:nvSpPr>
            <p:spPr>
              <a:xfrm>
                <a:off x="3969551" y="1108688"/>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Recap of last class</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73" name="Google Shape;1973;p38"/>
              <p:cNvSpPr txBox="1"/>
              <p:nvPr/>
            </p:nvSpPr>
            <p:spPr>
              <a:xfrm>
                <a:off x="3979739" y="1841491"/>
                <a:ext cx="1981200" cy="331800"/>
              </a:xfrm>
              <a:prstGeom prst="rect">
                <a:avLst/>
              </a:prstGeom>
              <a:noFill/>
              <a:ln>
                <a:noFill/>
              </a:ln>
            </p:spPr>
            <p:txBody>
              <a:bodyPr spcFirstLastPara="1" wrap="square" lIns="91425" tIns="91425" rIns="91425" bIns="91425" anchor="ctr" anchorCtr="0">
                <a:noAutofit/>
              </a:bodyPr>
              <a:lstStyle/>
              <a:p>
                <a:r>
                  <a:rPr lang="en-CA" sz="1700" dirty="0">
                    <a:solidFill>
                      <a:srgbClr val="002060"/>
                    </a:solidFill>
                    <a:latin typeface="Roboto"/>
                    <a:ea typeface="Roboto"/>
                    <a:cs typeface="Roboto"/>
                    <a:sym typeface="Roboto"/>
                  </a:rPr>
                  <a:t>To refresh our minds!</a:t>
                </a:r>
              </a:p>
              <a:p>
                <a:pPr marL="0" lvl="0" indent="0" algn="l" rtl="0">
                  <a:spcBef>
                    <a:spcPts val="0"/>
                  </a:spcBef>
                  <a:spcAft>
                    <a:spcPts val="0"/>
                  </a:spcAft>
                  <a:buNone/>
                </a:pPr>
                <a:endParaRPr sz="1700" dirty="0">
                  <a:solidFill>
                    <a:srgbClr val="002060"/>
                  </a:solidFill>
                  <a:latin typeface="Roboto"/>
                  <a:ea typeface="Roboto"/>
                  <a:cs typeface="Roboto"/>
                  <a:sym typeface="Roboto"/>
                </a:endParaRPr>
              </a:p>
            </p:txBody>
          </p:sp>
        </p:grpSp>
      </p:grpSp>
      <p:grpSp>
        <p:nvGrpSpPr>
          <p:cNvPr id="1974" name="Google Shape;1974;p38"/>
          <p:cNvGrpSpPr/>
          <p:nvPr/>
        </p:nvGrpSpPr>
        <p:grpSpPr>
          <a:xfrm>
            <a:off x="6033300" y="1102376"/>
            <a:ext cx="2718125" cy="899418"/>
            <a:chOff x="6033300" y="1102376"/>
            <a:chExt cx="2718125" cy="899418"/>
          </a:xfrm>
        </p:grpSpPr>
        <p:grpSp>
          <p:nvGrpSpPr>
            <p:cNvPr id="1975" name="Google Shape;1975;p38"/>
            <p:cNvGrpSpPr/>
            <p:nvPr/>
          </p:nvGrpSpPr>
          <p:grpSpPr>
            <a:xfrm>
              <a:off x="6472791" y="1102376"/>
              <a:ext cx="2278634" cy="899418"/>
              <a:chOff x="5820266" y="697309"/>
              <a:chExt cx="2278634" cy="899418"/>
            </a:xfrm>
          </p:grpSpPr>
          <p:sp>
            <p:nvSpPr>
              <p:cNvPr id="1976" name="Google Shape;1976;p38"/>
              <p:cNvSpPr txBox="1"/>
              <p:nvPr/>
            </p:nvSpPr>
            <p:spPr>
              <a:xfrm>
                <a:off x="5828263" y="697309"/>
                <a:ext cx="2222022"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Homework revision</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77" name="Google Shape;1977;p38"/>
              <p:cNvSpPr txBox="1"/>
              <p:nvPr/>
            </p:nvSpPr>
            <p:spPr>
              <a:xfrm>
                <a:off x="5820266" y="1264927"/>
                <a:ext cx="2278634"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CA" sz="1700" dirty="0">
                    <a:solidFill>
                      <a:srgbClr val="002060"/>
                    </a:solidFill>
                    <a:latin typeface="Roboto"/>
                    <a:ea typeface="Roboto"/>
                    <a:cs typeface="Roboto"/>
                    <a:sym typeface="Roboto"/>
                  </a:rPr>
                  <a:t>We’ll revise the previous homework!</a:t>
                </a:r>
              </a:p>
            </p:txBody>
          </p:sp>
        </p:grpSp>
        <p:sp>
          <p:nvSpPr>
            <p:cNvPr id="1978" name="Google Shape;1978;p38"/>
            <p:cNvSpPr/>
            <p:nvPr/>
          </p:nvSpPr>
          <p:spPr>
            <a:xfrm>
              <a:off x="6033300" y="1187400"/>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02</a:t>
              </a:r>
              <a:endParaRPr sz="1800" dirty="0">
                <a:solidFill>
                  <a:schemeClr val="bg1"/>
                </a:solidFill>
              </a:endParaRPr>
            </a:p>
          </p:txBody>
        </p:sp>
      </p:grpSp>
      <p:grpSp>
        <p:nvGrpSpPr>
          <p:cNvPr id="1979" name="Google Shape;1979;p38"/>
          <p:cNvGrpSpPr/>
          <p:nvPr/>
        </p:nvGrpSpPr>
        <p:grpSpPr>
          <a:xfrm>
            <a:off x="381034" y="2549049"/>
            <a:ext cx="3067016" cy="1235948"/>
            <a:chOff x="392558" y="2589598"/>
            <a:chExt cx="3067016" cy="1235948"/>
          </a:xfrm>
        </p:grpSpPr>
        <p:grpSp>
          <p:nvGrpSpPr>
            <p:cNvPr id="1980" name="Google Shape;1980;p38"/>
            <p:cNvGrpSpPr/>
            <p:nvPr/>
          </p:nvGrpSpPr>
          <p:grpSpPr>
            <a:xfrm>
              <a:off x="392558" y="2684550"/>
              <a:ext cx="3067016" cy="1140996"/>
              <a:chOff x="3516720" y="1335602"/>
              <a:chExt cx="3067016" cy="1140996"/>
            </a:xfrm>
          </p:grpSpPr>
          <p:sp>
            <p:nvSpPr>
              <p:cNvPr id="1981" name="Google Shape;1981;p38"/>
              <p:cNvSpPr txBox="1"/>
              <p:nvPr/>
            </p:nvSpPr>
            <p:spPr>
              <a:xfrm>
                <a:off x="3516720" y="1335602"/>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Topic of the day:</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82" name="Google Shape;1982;p38"/>
              <p:cNvSpPr txBox="1"/>
              <p:nvPr/>
            </p:nvSpPr>
            <p:spPr>
              <a:xfrm>
                <a:off x="3516720" y="2144798"/>
                <a:ext cx="3067016" cy="33180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Tx/>
                  <a:buChar char="-"/>
                </a:pPr>
                <a:r>
                  <a:rPr lang="en" sz="1700" dirty="0">
                    <a:solidFill>
                      <a:srgbClr val="002060"/>
                    </a:solidFill>
                    <a:latin typeface="Roboto"/>
                    <a:ea typeface="Roboto"/>
                    <a:cs typeface="Roboto"/>
                    <a:sym typeface="Roboto"/>
                  </a:rPr>
                  <a:t>Drawing shapes using Loops</a:t>
                </a:r>
              </a:p>
              <a:p>
                <a:pPr marL="285750" lvl="0" indent="-285750" algn="l" rtl="0">
                  <a:spcBef>
                    <a:spcPts val="0"/>
                  </a:spcBef>
                  <a:spcAft>
                    <a:spcPts val="0"/>
                  </a:spcAft>
                  <a:buFontTx/>
                  <a:buChar char="-"/>
                </a:pPr>
                <a:r>
                  <a:rPr lang="en" sz="1700" dirty="0">
                    <a:solidFill>
                      <a:srgbClr val="002060"/>
                    </a:solidFill>
                    <a:latin typeface="Roboto"/>
                    <a:ea typeface="Roboto"/>
                    <a:cs typeface="Roboto"/>
                    <a:sym typeface="Roboto"/>
                  </a:rPr>
                  <a:t>Complex Turtle Exercises</a:t>
                </a:r>
                <a:endParaRPr sz="1700" dirty="0">
                  <a:solidFill>
                    <a:srgbClr val="002060"/>
                  </a:solidFill>
                  <a:latin typeface="Roboto"/>
                  <a:ea typeface="Roboto"/>
                  <a:cs typeface="Roboto"/>
                  <a:sym typeface="Roboto"/>
                </a:endParaRPr>
              </a:p>
            </p:txBody>
          </p:sp>
        </p:grpSp>
        <p:sp>
          <p:nvSpPr>
            <p:cNvPr id="1983" name="Google Shape;1983;p38"/>
            <p:cNvSpPr/>
            <p:nvPr/>
          </p:nvSpPr>
          <p:spPr>
            <a:xfrm>
              <a:off x="2514598" y="2589598"/>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03</a:t>
              </a:r>
              <a:endParaRPr sz="1800" dirty="0">
                <a:solidFill>
                  <a:schemeClr val="bg1"/>
                </a:solidFill>
              </a:endParaRPr>
            </a:p>
          </p:txBody>
        </p:sp>
      </p:grpSp>
      <p:grpSp>
        <p:nvGrpSpPr>
          <p:cNvPr id="1984" name="Google Shape;1984;p38"/>
          <p:cNvGrpSpPr/>
          <p:nvPr/>
        </p:nvGrpSpPr>
        <p:grpSpPr>
          <a:xfrm>
            <a:off x="457198" y="4057675"/>
            <a:ext cx="2653500" cy="765771"/>
            <a:chOff x="457198" y="4057675"/>
            <a:chExt cx="2653500" cy="765771"/>
          </a:xfrm>
        </p:grpSpPr>
        <p:grpSp>
          <p:nvGrpSpPr>
            <p:cNvPr id="1985" name="Google Shape;1985;p38"/>
            <p:cNvGrpSpPr/>
            <p:nvPr/>
          </p:nvGrpSpPr>
          <p:grpSpPr>
            <a:xfrm>
              <a:off x="457198" y="4057675"/>
              <a:ext cx="2135654" cy="765771"/>
              <a:chOff x="3581360" y="2254813"/>
              <a:chExt cx="2135654" cy="765771"/>
            </a:xfrm>
          </p:grpSpPr>
          <p:sp>
            <p:nvSpPr>
              <p:cNvPr id="1986" name="Google Shape;1986;p38"/>
              <p:cNvSpPr txBox="1"/>
              <p:nvPr/>
            </p:nvSpPr>
            <p:spPr>
              <a:xfrm>
                <a:off x="3581362" y="2254813"/>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Wrap-up</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87" name="Google Shape;1987;p38"/>
              <p:cNvSpPr txBox="1"/>
              <p:nvPr/>
            </p:nvSpPr>
            <p:spPr>
              <a:xfrm>
                <a:off x="3581360" y="2688784"/>
                <a:ext cx="2135654"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2060"/>
                    </a:solidFill>
                    <a:latin typeface="Roboto"/>
                    <a:ea typeface="Roboto"/>
                    <a:cs typeface="Roboto"/>
                    <a:sym typeface="Roboto"/>
                  </a:rPr>
                  <a:t>Summary of what we’ve learned today</a:t>
                </a:r>
                <a:endParaRPr sz="1700" dirty="0">
                  <a:solidFill>
                    <a:srgbClr val="002060"/>
                  </a:solidFill>
                  <a:latin typeface="Roboto"/>
                  <a:ea typeface="Roboto"/>
                  <a:cs typeface="Roboto"/>
                  <a:sym typeface="Roboto"/>
                </a:endParaRPr>
              </a:p>
            </p:txBody>
          </p:sp>
        </p:grpSp>
        <p:sp>
          <p:nvSpPr>
            <p:cNvPr id="1988" name="Google Shape;1988;p38"/>
            <p:cNvSpPr/>
            <p:nvPr/>
          </p:nvSpPr>
          <p:spPr>
            <a:xfrm>
              <a:off x="2514598" y="4134898"/>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05</a:t>
              </a:r>
              <a:endParaRPr sz="1800" dirty="0">
                <a:solidFill>
                  <a:schemeClr val="bg1"/>
                </a:solidFill>
              </a:endParaRPr>
            </a:p>
          </p:txBody>
        </p:sp>
      </p:grpSp>
      <p:grpSp>
        <p:nvGrpSpPr>
          <p:cNvPr id="1989" name="Google Shape;1989;p38"/>
          <p:cNvGrpSpPr/>
          <p:nvPr/>
        </p:nvGrpSpPr>
        <p:grpSpPr>
          <a:xfrm>
            <a:off x="6033300" y="2571750"/>
            <a:ext cx="2763700" cy="818467"/>
            <a:chOff x="6033300" y="2616950"/>
            <a:chExt cx="2763700" cy="818467"/>
          </a:xfrm>
        </p:grpSpPr>
        <p:grpSp>
          <p:nvGrpSpPr>
            <p:cNvPr id="1990" name="Google Shape;1990;p38"/>
            <p:cNvGrpSpPr/>
            <p:nvPr/>
          </p:nvGrpSpPr>
          <p:grpSpPr>
            <a:xfrm>
              <a:off x="6386599" y="2629086"/>
              <a:ext cx="2410401" cy="806331"/>
              <a:chOff x="6386649" y="2756176"/>
              <a:chExt cx="2410401" cy="806331"/>
            </a:xfrm>
          </p:grpSpPr>
          <p:sp>
            <p:nvSpPr>
              <p:cNvPr id="1991" name="Google Shape;1991;p38"/>
              <p:cNvSpPr txBox="1"/>
              <p:nvPr/>
            </p:nvSpPr>
            <p:spPr>
              <a:xfrm>
                <a:off x="6386649" y="2756176"/>
                <a:ext cx="2410401"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Practice time!</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92" name="Google Shape;1992;p38"/>
              <p:cNvSpPr txBox="1"/>
              <p:nvPr/>
            </p:nvSpPr>
            <p:spPr>
              <a:xfrm>
                <a:off x="6629450" y="3230707"/>
                <a:ext cx="21676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002060"/>
                    </a:solidFill>
                    <a:latin typeface="Roboto"/>
                    <a:ea typeface="Roboto"/>
                    <a:cs typeface="Roboto"/>
                    <a:sym typeface="Roboto"/>
                  </a:rPr>
                  <a:t>We will practice different exercises!</a:t>
                </a:r>
                <a:endParaRPr sz="1700" dirty="0">
                  <a:solidFill>
                    <a:srgbClr val="002060"/>
                  </a:solidFill>
                  <a:latin typeface="Roboto"/>
                  <a:ea typeface="Roboto"/>
                  <a:cs typeface="Roboto"/>
                  <a:sym typeface="Roboto"/>
                </a:endParaRPr>
              </a:p>
            </p:txBody>
          </p:sp>
        </p:grpSp>
        <p:sp>
          <p:nvSpPr>
            <p:cNvPr id="1993" name="Google Shape;1993;p38"/>
            <p:cNvSpPr/>
            <p:nvPr/>
          </p:nvSpPr>
          <p:spPr>
            <a:xfrm>
              <a:off x="6033300" y="2616950"/>
              <a:ext cx="596100" cy="596100"/>
            </a:xfrm>
            <a:prstGeom prst="ellipse">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04</a:t>
              </a:r>
              <a:endParaRPr sz="1800" dirty="0">
                <a:solidFill>
                  <a:schemeClr val="bg1"/>
                </a:solidFill>
              </a:endParaRPr>
            </a:p>
          </p:txBody>
        </p:sp>
      </p:grpSp>
      <p:grpSp>
        <p:nvGrpSpPr>
          <p:cNvPr id="1994" name="Google Shape;1994;p38"/>
          <p:cNvGrpSpPr/>
          <p:nvPr/>
        </p:nvGrpSpPr>
        <p:grpSpPr>
          <a:xfrm>
            <a:off x="6033300" y="4002284"/>
            <a:ext cx="2718152" cy="756515"/>
            <a:chOff x="6033300" y="4002284"/>
            <a:chExt cx="2718152" cy="756515"/>
          </a:xfrm>
        </p:grpSpPr>
        <p:grpSp>
          <p:nvGrpSpPr>
            <p:cNvPr id="1995" name="Google Shape;1995;p38"/>
            <p:cNvGrpSpPr/>
            <p:nvPr/>
          </p:nvGrpSpPr>
          <p:grpSpPr>
            <a:xfrm>
              <a:off x="6694052" y="4002284"/>
              <a:ext cx="2057400" cy="756515"/>
              <a:chOff x="6694102" y="4003172"/>
              <a:chExt cx="2057400" cy="756515"/>
            </a:xfrm>
          </p:grpSpPr>
          <p:sp>
            <p:nvSpPr>
              <p:cNvPr id="1996" name="Google Shape;1996;p38"/>
              <p:cNvSpPr txBox="1"/>
              <p:nvPr/>
            </p:nvSpPr>
            <p:spPr>
              <a:xfrm>
                <a:off x="6694102" y="4003172"/>
                <a:ext cx="20574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Conclusion</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97" name="Google Shape;1997;p38"/>
              <p:cNvSpPr txBox="1"/>
              <p:nvPr/>
            </p:nvSpPr>
            <p:spPr>
              <a:xfrm>
                <a:off x="6770275" y="4427887"/>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002060"/>
                    </a:solidFill>
                    <a:latin typeface="Roboto"/>
                    <a:ea typeface="Roboto"/>
                    <a:cs typeface="Roboto"/>
                    <a:sym typeface="Roboto"/>
                  </a:rPr>
                  <a:t>Homework and questions</a:t>
                </a:r>
                <a:endParaRPr sz="1700" dirty="0">
                  <a:solidFill>
                    <a:srgbClr val="002060"/>
                  </a:solidFill>
                  <a:latin typeface="Roboto"/>
                  <a:ea typeface="Roboto"/>
                  <a:cs typeface="Roboto"/>
                  <a:sym typeface="Roboto"/>
                </a:endParaRPr>
              </a:p>
            </p:txBody>
          </p:sp>
        </p:grpSp>
        <p:sp>
          <p:nvSpPr>
            <p:cNvPr id="1998" name="Google Shape;1998;p38"/>
            <p:cNvSpPr/>
            <p:nvPr/>
          </p:nvSpPr>
          <p:spPr>
            <a:xfrm>
              <a:off x="6033300" y="4135875"/>
              <a:ext cx="596100" cy="596100"/>
            </a:xfrm>
            <a:prstGeom prst="ellipse">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06</a:t>
              </a:r>
              <a:endParaRPr sz="1800" dirty="0">
                <a:solidFill>
                  <a:schemeClr val="bg1"/>
                </a:solidFill>
              </a:endParaRPr>
            </a:p>
          </p:txBody>
        </p:sp>
      </p:grpSp>
      <p:sp>
        <p:nvSpPr>
          <p:cNvPr id="1999" name="Google Shape;1999;p38"/>
          <p:cNvSpPr txBox="1"/>
          <p:nvPr/>
        </p:nvSpPr>
        <p:spPr>
          <a:xfrm>
            <a:off x="3667125" y="4267750"/>
            <a:ext cx="1809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err="1">
                <a:solidFill>
                  <a:schemeClr val="bg1"/>
                </a:solidFill>
                <a:latin typeface="Fira Sans Extra Condensed"/>
                <a:ea typeface="Fira Sans Extra Condensed"/>
                <a:cs typeface="Fira Sans Extra Condensed"/>
                <a:sym typeface="Fira Sans Extra Condensed"/>
              </a:rPr>
              <a:t>CodeU</a:t>
            </a:r>
            <a:r>
              <a:rPr lang="en" sz="1800" b="1" dirty="0">
                <a:solidFill>
                  <a:schemeClr val="bg1"/>
                </a:solidFill>
                <a:latin typeface="Fira Sans Extra Condensed"/>
                <a:ea typeface="Fira Sans Extra Condensed"/>
                <a:cs typeface="Fira Sans Extra Condensed"/>
                <a:sym typeface="Fira Sans Extra Condensed"/>
              </a:rPr>
              <a:t> Robot</a:t>
            </a:r>
            <a:endParaRPr sz="1800" b="1" dirty="0">
              <a:solidFill>
                <a:schemeClr val="bg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2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List of turtle methods (recap)</a:t>
            </a:r>
            <a:endParaRPr sz="4000" dirty="0">
              <a:solidFill>
                <a:srgbClr val="002060"/>
              </a:solidFill>
            </a:endParaRPr>
          </a:p>
        </p:txBody>
      </p:sp>
      <p:grpSp>
        <p:nvGrpSpPr>
          <p:cNvPr id="642" name="Google Shape;642;p22"/>
          <p:cNvGrpSpPr/>
          <p:nvPr/>
        </p:nvGrpSpPr>
        <p:grpSpPr>
          <a:xfrm>
            <a:off x="3077538" y="1981186"/>
            <a:ext cx="2716242" cy="2750745"/>
            <a:chOff x="457200" y="1485900"/>
            <a:chExt cx="3205384" cy="3246100"/>
          </a:xfrm>
        </p:grpSpPr>
        <p:sp>
          <p:nvSpPr>
            <p:cNvPr id="643" name="Google Shape;643;p22"/>
            <p:cNvSpPr/>
            <p:nvPr/>
          </p:nvSpPr>
          <p:spPr>
            <a:xfrm>
              <a:off x="457200" y="4516621"/>
              <a:ext cx="1920994" cy="173515"/>
            </a:xfrm>
            <a:custGeom>
              <a:avLst/>
              <a:gdLst/>
              <a:ahLst/>
              <a:cxnLst/>
              <a:rect l="l" t="t" r="r" b="b"/>
              <a:pathLst>
                <a:path w="47517" h="4292" extrusionOk="0">
                  <a:moveTo>
                    <a:pt x="23754" y="1"/>
                  </a:moveTo>
                  <a:lnTo>
                    <a:pt x="21330" y="10"/>
                  </a:lnTo>
                  <a:lnTo>
                    <a:pt x="18965" y="49"/>
                  </a:lnTo>
                  <a:lnTo>
                    <a:pt x="16695" y="97"/>
                  </a:lnTo>
                  <a:lnTo>
                    <a:pt x="14511" y="173"/>
                  </a:lnTo>
                  <a:lnTo>
                    <a:pt x="12432" y="259"/>
                  </a:lnTo>
                  <a:lnTo>
                    <a:pt x="11436" y="317"/>
                  </a:lnTo>
                  <a:lnTo>
                    <a:pt x="10469" y="365"/>
                  </a:lnTo>
                  <a:lnTo>
                    <a:pt x="9540" y="432"/>
                  </a:lnTo>
                  <a:lnTo>
                    <a:pt x="8639" y="489"/>
                  </a:lnTo>
                  <a:lnTo>
                    <a:pt x="7777" y="556"/>
                  </a:lnTo>
                  <a:lnTo>
                    <a:pt x="6954" y="633"/>
                  </a:lnTo>
                  <a:lnTo>
                    <a:pt x="6168" y="710"/>
                  </a:lnTo>
                  <a:lnTo>
                    <a:pt x="5421" y="786"/>
                  </a:lnTo>
                  <a:lnTo>
                    <a:pt x="4722" y="863"/>
                  </a:lnTo>
                  <a:lnTo>
                    <a:pt x="4052" y="949"/>
                  </a:lnTo>
                  <a:lnTo>
                    <a:pt x="3439" y="1035"/>
                  </a:lnTo>
                  <a:lnTo>
                    <a:pt x="2864" y="1121"/>
                  </a:lnTo>
                  <a:lnTo>
                    <a:pt x="2337" y="1217"/>
                  </a:lnTo>
                  <a:lnTo>
                    <a:pt x="1868" y="1313"/>
                  </a:lnTo>
                  <a:lnTo>
                    <a:pt x="1437" y="1409"/>
                  </a:lnTo>
                  <a:lnTo>
                    <a:pt x="1063" y="1514"/>
                  </a:lnTo>
                  <a:lnTo>
                    <a:pt x="747" y="1610"/>
                  </a:lnTo>
                  <a:lnTo>
                    <a:pt x="479" y="1715"/>
                  </a:lnTo>
                  <a:lnTo>
                    <a:pt x="364" y="1773"/>
                  </a:lnTo>
                  <a:lnTo>
                    <a:pt x="268" y="1821"/>
                  </a:lnTo>
                  <a:lnTo>
                    <a:pt x="192" y="1878"/>
                  </a:lnTo>
                  <a:lnTo>
                    <a:pt x="125" y="1926"/>
                  </a:lnTo>
                  <a:lnTo>
                    <a:pt x="67" y="1984"/>
                  </a:lnTo>
                  <a:lnTo>
                    <a:pt x="29" y="2041"/>
                  </a:lnTo>
                  <a:lnTo>
                    <a:pt x="10" y="2098"/>
                  </a:lnTo>
                  <a:lnTo>
                    <a:pt x="0" y="2146"/>
                  </a:lnTo>
                  <a:lnTo>
                    <a:pt x="10" y="2204"/>
                  </a:lnTo>
                  <a:lnTo>
                    <a:pt x="29" y="2261"/>
                  </a:lnTo>
                  <a:lnTo>
                    <a:pt x="67" y="2319"/>
                  </a:lnTo>
                  <a:lnTo>
                    <a:pt x="125" y="2367"/>
                  </a:lnTo>
                  <a:lnTo>
                    <a:pt x="192" y="2424"/>
                  </a:lnTo>
                  <a:lnTo>
                    <a:pt x="268" y="2472"/>
                  </a:lnTo>
                  <a:lnTo>
                    <a:pt x="364" y="2529"/>
                  </a:lnTo>
                  <a:lnTo>
                    <a:pt x="479" y="2577"/>
                  </a:lnTo>
                  <a:lnTo>
                    <a:pt x="747" y="2683"/>
                  </a:lnTo>
                  <a:lnTo>
                    <a:pt x="1063" y="2788"/>
                  </a:lnTo>
                  <a:lnTo>
                    <a:pt x="1437" y="2884"/>
                  </a:lnTo>
                  <a:lnTo>
                    <a:pt x="1868" y="2989"/>
                  </a:lnTo>
                  <a:lnTo>
                    <a:pt x="2337" y="3075"/>
                  </a:lnTo>
                  <a:lnTo>
                    <a:pt x="2864" y="3171"/>
                  </a:lnTo>
                  <a:lnTo>
                    <a:pt x="3439" y="3257"/>
                  </a:lnTo>
                  <a:lnTo>
                    <a:pt x="4052" y="3353"/>
                  </a:lnTo>
                  <a:lnTo>
                    <a:pt x="4722" y="3430"/>
                  </a:lnTo>
                  <a:lnTo>
                    <a:pt x="5421" y="3516"/>
                  </a:lnTo>
                  <a:lnTo>
                    <a:pt x="6168" y="3593"/>
                  </a:lnTo>
                  <a:lnTo>
                    <a:pt x="6954" y="3669"/>
                  </a:lnTo>
                  <a:lnTo>
                    <a:pt x="7777" y="3736"/>
                  </a:lnTo>
                  <a:lnTo>
                    <a:pt x="8639" y="3803"/>
                  </a:lnTo>
                  <a:lnTo>
                    <a:pt x="9540" y="3870"/>
                  </a:lnTo>
                  <a:lnTo>
                    <a:pt x="10469" y="3928"/>
                  </a:lnTo>
                  <a:lnTo>
                    <a:pt x="11436" y="3985"/>
                  </a:lnTo>
                  <a:lnTo>
                    <a:pt x="12432" y="4033"/>
                  </a:lnTo>
                  <a:lnTo>
                    <a:pt x="14511" y="4129"/>
                  </a:lnTo>
                  <a:lnTo>
                    <a:pt x="16695" y="4196"/>
                  </a:lnTo>
                  <a:lnTo>
                    <a:pt x="18965" y="4254"/>
                  </a:lnTo>
                  <a:lnTo>
                    <a:pt x="21330" y="4282"/>
                  </a:lnTo>
                  <a:lnTo>
                    <a:pt x="23754" y="4292"/>
                  </a:lnTo>
                  <a:lnTo>
                    <a:pt x="26187" y="4282"/>
                  </a:lnTo>
                  <a:lnTo>
                    <a:pt x="28543" y="4254"/>
                  </a:lnTo>
                  <a:lnTo>
                    <a:pt x="30822" y="4196"/>
                  </a:lnTo>
                  <a:lnTo>
                    <a:pt x="33006" y="4129"/>
                  </a:lnTo>
                  <a:lnTo>
                    <a:pt x="35085" y="4033"/>
                  </a:lnTo>
                  <a:lnTo>
                    <a:pt x="36071" y="3985"/>
                  </a:lnTo>
                  <a:lnTo>
                    <a:pt x="37038" y="3928"/>
                  </a:lnTo>
                  <a:lnTo>
                    <a:pt x="37968" y="3870"/>
                  </a:lnTo>
                  <a:lnTo>
                    <a:pt x="38868" y="3803"/>
                  </a:lnTo>
                  <a:lnTo>
                    <a:pt x="39730" y="3736"/>
                  </a:lnTo>
                  <a:lnTo>
                    <a:pt x="40554" y="3669"/>
                  </a:lnTo>
                  <a:lnTo>
                    <a:pt x="41339" y="3593"/>
                  </a:lnTo>
                  <a:lnTo>
                    <a:pt x="42086" y="3516"/>
                  </a:lnTo>
                  <a:lnTo>
                    <a:pt x="42795" y="3430"/>
                  </a:lnTo>
                  <a:lnTo>
                    <a:pt x="43456" y="3353"/>
                  </a:lnTo>
                  <a:lnTo>
                    <a:pt x="44078" y="3257"/>
                  </a:lnTo>
                  <a:lnTo>
                    <a:pt x="44643" y="3171"/>
                  </a:lnTo>
                  <a:lnTo>
                    <a:pt x="45170" y="3075"/>
                  </a:lnTo>
                  <a:lnTo>
                    <a:pt x="45649" y="2989"/>
                  </a:lnTo>
                  <a:lnTo>
                    <a:pt x="46071" y="2884"/>
                  </a:lnTo>
                  <a:lnTo>
                    <a:pt x="46444" y="2788"/>
                  </a:lnTo>
                  <a:lnTo>
                    <a:pt x="46770" y="2683"/>
                  </a:lnTo>
                  <a:lnTo>
                    <a:pt x="47028" y="2577"/>
                  </a:lnTo>
                  <a:lnTo>
                    <a:pt x="47143" y="2529"/>
                  </a:lnTo>
                  <a:lnTo>
                    <a:pt x="47239" y="2472"/>
                  </a:lnTo>
                  <a:lnTo>
                    <a:pt x="47325" y="2424"/>
                  </a:lnTo>
                  <a:lnTo>
                    <a:pt x="47392" y="2367"/>
                  </a:lnTo>
                  <a:lnTo>
                    <a:pt x="47450" y="2319"/>
                  </a:lnTo>
                  <a:lnTo>
                    <a:pt x="47488" y="2261"/>
                  </a:lnTo>
                  <a:lnTo>
                    <a:pt x="47507" y="2204"/>
                  </a:lnTo>
                  <a:lnTo>
                    <a:pt x="47517" y="2146"/>
                  </a:lnTo>
                  <a:lnTo>
                    <a:pt x="47507" y="2098"/>
                  </a:lnTo>
                  <a:lnTo>
                    <a:pt x="47488" y="2041"/>
                  </a:lnTo>
                  <a:lnTo>
                    <a:pt x="47450" y="1984"/>
                  </a:lnTo>
                  <a:lnTo>
                    <a:pt x="47392" y="1926"/>
                  </a:lnTo>
                  <a:lnTo>
                    <a:pt x="47325" y="1878"/>
                  </a:lnTo>
                  <a:lnTo>
                    <a:pt x="47239" y="1821"/>
                  </a:lnTo>
                  <a:lnTo>
                    <a:pt x="47143" y="1773"/>
                  </a:lnTo>
                  <a:lnTo>
                    <a:pt x="47028" y="1715"/>
                  </a:lnTo>
                  <a:lnTo>
                    <a:pt x="46770" y="1610"/>
                  </a:lnTo>
                  <a:lnTo>
                    <a:pt x="46444" y="1514"/>
                  </a:lnTo>
                  <a:lnTo>
                    <a:pt x="46071" y="1409"/>
                  </a:lnTo>
                  <a:lnTo>
                    <a:pt x="45649" y="1313"/>
                  </a:lnTo>
                  <a:lnTo>
                    <a:pt x="45170" y="1217"/>
                  </a:lnTo>
                  <a:lnTo>
                    <a:pt x="44643" y="1121"/>
                  </a:lnTo>
                  <a:lnTo>
                    <a:pt x="44078" y="1035"/>
                  </a:lnTo>
                  <a:lnTo>
                    <a:pt x="43456" y="949"/>
                  </a:lnTo>
                  <a:lnTo>
                    <a:pt x="42795" y="863"/>
                  </a:lnTo>
                  <a:lnTo>
                    <a:pt x="42086" y="786"/>
                  </a:lnTo>
                  <a:lnTo>
                    <a:pt x="41339" y="710"/>
                  </a:lnTo>
                  <a:lnTo>
                    <a:pt x="40554" y="633"/>
                  </a:lnTo>
                  <a:lnTo>
                    <a:pt x="39730" y="556"/>
                  </a:lnTo>
                  <a:lnTo>
                    <a:pt x="38868" y="489"/>
                  </a:lnTo>
                  <a:lnTo>
                    <a:pt x="37968" y="432"/>
                  </a:lnTo>
                  <a:lnTo>
                    <a:pt x="37038" y="365"/>
                  </a:lnTo>
                  <a:lnTo>
                    <a:pt x="36071" y="317"/>
                  </a:lnTo>
                  <a:lnTo>
                    <a:pt x="35085" y="259"/>
                  </a:lnTo>
                  <a:lnTo>
                    <a:pt x="33006" y="173"/>
                  </a:lnTo>
                  <a:lnTo>
                    <a:pt x="30822" y="97"/>
                  </a:lnTo>
                  <a:lnTo>
                    <a:pt x="28543" y="49"/>
                  </a:lnTo>
                  <a:lnTo>
                    <a:pt x="26187" y="10"/>
                  </a:lnTo>
                  <a:lnTo>
                    <a:pt x="2375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2360341" y="2998390"/>
              <a:ext cx="417454" cy="50373"/>
            </a:xfrm>
            <a:custGeom>
              <a:avLst/>
              <a:gdLst/>
              <a:ahLst/>
              <a:cxnLst/>
              <a:rect l="l" t="t" r="r" b="b"/>
              <a:pathLst>
                <a:path w="10326" h="1246" extrusionOk="0">
                  <a:moveTo>
                    <a:pt x="565" y="0"/>
                  </a:moveTo>
                  <a:lnTo>
                    <a:pt x="498" y="10"/>
                  </a:lnTo>
                  <a:lnTo>
                    <a:pt x="441" y="29"/>
                  </a:lnTo>
                  <a:lnTo>
                    <a:pt x="383" y="48"/>
                  </a:lnTo>
                  <a:lnTo>
                    <a:pt x="326" y="67"/>
                  </a:lnTo>
                  <a:lnTo>
                    <a:pt x="278" y="105"/>
                  </a:lnTo>
                  <a:lnTo>
                    <a:pt x="182" y="182"/>
                  </a:lnTo>
                  <a:lnTo>
                    <a:pt x="106" y="268"/>
                  </a:lnTo>
                  <a:lnTo>
                    <a:pt x="77" y="326"/>
                  </a:lnTo>
                  <a:lnTo>
                    <a:pt x="48" y="374"/>
                  </a:lnTo>
                  <a:lnTo>
                    <a:pt x="29" y="431"/>
                  </a:lnTo>
                  <a:lnTo>
                    <a:pt x="19" y="489"/>
                  </a:lnTo>
                  <a:lnTo>
                    <a:pt x="10" y="556"/>
                  </a:lnTo>
                  <a:lnTo>
                    <a:pt x="0" y="623"/>
                  </a:lnTo>
                  <a:lnTo>
                    <a:pt x="10" y="680"/>
                  </a:lnTo>
                  <a:lnTo>
                    <a:pt x="19" y="747"/>
                  </a:lnTo>
                  <a:lnTo>
                    <a:pt x="29" y="805"/>
                  </a:lnTo>
                  <a:lnTo>
                    <a:pt x="48" y="862"/>
                  </a:lnTo>
                  <a:lnTo>
                    <a:pt x="77" y="920"/>
                  </a:lnTo>
                  <a:lnTo>
                    <a:pt x="106" y="967"/>
                  </a:lnTo>
                  <a:lnTo>
                    <a:pt x="182" y="1063"/>
                  </a:lnTo>
                  <a:lnTo>
                    <a:pt x="278" y="1130"/>
                  </a:lnTo>
                  <a:lnTo>
                    <a:pt x="326" y="1169"/>
                  </a:lnTo>
                  <a:lnTo>
                    <a:pt x="383" y="1188"/>
                  </a:lnTo>
                  <a:lnTo>
                    <a:pt x="441" y="1216"/>
                  </a:lnTo>
                  <a:lnTo>
                    <a:pt x="498" y="1226"/>
                  </a:lnTo>
                  <a:lnTo>
                    <a:pt x="565" y="1236"/>
                  </a:lnTo>
                  <a:lnTo>
                    <a:pt x="623" y="1245"/>
                  </a:lnTo>
                  <a:lnTo>
                    <a:pt x="9703" y="1245"/>
                  </a:lnTo>
                  <a:lnTo>
                    <a:pt x="9770" y="1236"/>
                  </a:lnTo>
                  <a:lnTo>
                    <a:pt x="9837" y="1226"/>
                  </a:lnTo>
                  <a:lnTo>
                    <a:pt x="9894" y="1216"/>
                  </a:lnTo>
                  <a:lnTo>
                    <a:pt x="9952" y="1188"/>
                  </a:lnTo>
                  <a:lnTo>
                    <a:pt x="10000" y="1169"/>
                  </a:lnTo>
                  <a:lnTo>
                    <a:pt x="10057" y="1130"/>
                  </a:lnTo>
                  <a:lnTo>
                    <a:pt x="10144" y="1063"/>
                  </a:lnTo>
                  <a:lnTo>
                    <a:pt x="10220" y="967"/>
                  </a:lnTo>
                  <a:lnTo>
                    <a:pt x="10258" y="920"/>
                  </a:lnTo>
                  <a:lnTo>
                    <a:pt x="10278" y="862"/>
                  </a:lnTo>
                  <a:lnTo>
                    <a:pt x="10297" y="805"/>
                  </a:lnTo>
                  <a:lnTo>
                    <a:pt x="10316" y="747"/>
                  </a:lnTo>
                  <a:lnTo>
                    <a:pt x="10326" y="680"/>
                  </a:lnTo>
                  <a:lnTo>
                    <a:pt x="10326" y="623"/>
                  </a:lnTo>
                  <a:lnTo>
                    <a:pt x="10326" y="556"/>
                  </a:lnTo>
                  <a:lnTo>
                    <a:pt x="10316" y="489"/>
                  </a:lnTo>
                  <a:lnTo>
                    <a:pt x="10297" y="431"/>
                  </a:lnTo>
                  <a:lnTo>
                    <a:pt x="10278" y="374"/>
                  </a:lnTo>
                  <a:lnTo>
                    <a:pt x="10258" y="326"/>
                  </a:lnTo>
                  <a:lnTo>
                    <a:pt x="10220" y="268"/>
                  </a:lnTo>
                  <a:lnTo>
                    <a:pt x="10144" y="182"/>
                  </a:lnTo>
                  <a:lnTo>
                    <a:pt x="10057" y="105"/>
                  </a:lnTo>
                  <a:lnTo>
                    <a:pt x="10000" y="67"/>
                  </a:lnTo>
                  <a:lnTo>
                    <a:pt x="9952" y="48"/>
                  </a:lnTo>
                  <a:lnTo>
                    <a:pt x="9894" y="29"/>
                  </a:lnTo>
                  <a:lnTo>
                    <a:pt x="9837" y="10"/>
                  </a:lnTo>
                  <a:lnTo>
                    <a:pt x="977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a:off x="2623642" y="2998390"/>
              <a:ext cx="154150" cy="50373"/>
            </a:xfrm>
            <a:custGeom>
              <a:avLst/>
              <a:gdLst/>
              <a:ahLst/>
              <a:cxnLst/>
              <a:rect l="l" t="t" r="r" b="b"/>
              <a:pathLst>
                <a:path w="3813" h="1246" extrusionOk="0">
                  <a:moveTo>
                    <a:pt x="566" y="0"/>
                  </a:moveTo>
                  <a:lnTo>
                    <a:pt x="498" y="10"/>
                  </a:lnTo>
                  <a:lnTo>
                    <a:pt x="441" y="29"/>
                  </a:lnTo>
                  <a:lnTo>
                    <a:pt x="384" y="48"/>
                  </a:lnTo>
                  <a:lnTo>
                    <a:pt x="326" y="67"/>
                  </a:lnTo>
                  <a:lnTo>
                    <a:pt x="278" y="105"/>
                  </a:lnTo>
                  <a:lnTo>
                    <a:pt x="182" y="182"/>
                  </a:lnTo>
                  <a:lnTo>
                    <a:pt x="106" y="268"/>
                  </a:lnTo>
                  <a:lnTo>
                    <a:pt x="77" y="326"/>
                  </a:lnTo>
                  <a:lnTo>
                    <a:pt x="48" y="374"/>
                  </a:lnTo>
                  <a:lnTo>
                    <a:pt x="29" y="431"/>
                  </a:lnTo>
                  <a:lnTo>
                    <a:pt x="20" y="489"/>
                  </a:lnTo>
                  <a:lnTo>
                    <a:pt x="10" y="556"/>
                  </a:lnTo>
                  <a:lnTo>
                    <a:pt x="0" y="623"/>
                  </a:lnTo>
                  <a:lnTo>
                    <a:pt x="10" y="680"/>
                  </a:lnTo>
                  <a:lnTo>
                    <a:pt x="20" y="747"/>
                  </a:lnTo>
                  <a:lnTo>
                    <a:pt x="29" y="805"/>
                  </a:lnTo>
                  <a:lnTo>
                    <a:pt x="48" y="862"/>
                  </a:lnTo>
                  <a:lnTo>
                    <a:pt x="77" y="920"/>
                  </a:lnTo>
                  <a:lnTo>
                    <a:pt x="106" y="967"/>
                  </a:lnTo>
                  <a:lnTo>
                    <a:pt x="182" y="1063"/>
                  </a:lnTo>
                  <a:lnTo>
                    <a:pt x="278" y="1130"/>
                  </a:lnTo>
                  <a:lnTo>
                    <a:pt x="326" y="1169"/>
                  </a:lnTo>
                  <a:lnTo>
                    <a:pt x="384" y="1188"/>
                  </a:lnTo>
                  <a:lnTo>
                    <a:pt x="441" y="1216"/>
                  </a:lnTo>
                  <a:lnTo>
                    <a:pt x="498" y="1226"/>
                  </a:lnTo>
                  <a:lnTo>
                    <a:pt x="566" y="1236"/>
                  </a:lnTo>
                  <a:lnTo>
                    <a:pt x="623" y="1245"/>
                  </a:lnTo>
                  <a:lnTo>
                    <a:pt x="3190" y="1245"/>
                  </a:lnTo>
                  <a:lnTo>
                    <a:pt x="3257" y="1236"/>
                  </a:lnTo>
                  <a:lnTo>
                    <a:pt x="3324" y="1226"/>
                  </a:lnTo>
                  <a:lnTo>
                    <a:pt x="3381" y="1216"/>
                  </a:lnTo>
                  <a:lnTo>
                    <a:pt x="3439" y="1188"/>
                  </a:lnTo>
                  <a:lnTo>
                    <a:pt x="3487" y="1169"/>
                  </a:lnTo>
                  <a:lnTo>
                    <a:pt x="3544" y="1130"/>
                  </a:lnTo>
                  <a:lnTo>
                    <a:pt x="3631" y="1063"/>
                  </a:lnTo>
                  <a:lnTo>
                    <a:pt x="3707" y="967"/>
                  </a:lnTo>
                  <a:lnTo>
                    <a:pt x="3745" y="920"/>
                  </a:lnTo>
                  <a:lnTo>
                    <a:pt x="3765" y="862"/>
                  </a:lnTo>
                  <a:lnTo>
                    <a:pt x="3784" y="805"/>
                  </a:lnTo>
                  <a:lnTo>
                    <a:pt x="3803" y="747"/>
                  </a:lnTo>
                  <a:lnTo>
                    <a:pt x="3813" y="680"/>
                  </a:lnTo>
                  <a:lnTo>
                    <a:pt x="3813" y="623"/>
                  </a:lnTo>
                  <a:lnTo>
                    <a:pt x="3813" y="556"/>
                  </a:lnTo>
                  <a:lnTo>
                    <a:pt x="3803" y="489"/>
                  </a:lnTo>
                  <a:lnTo>
                    <a:pt x="3784" y="431"/>
                  </a:lnTo>
                  <a:lnTo>
                    <a:pt x="3765" y="374"/>
                  </a:lnTo>
                  <a:lnTo>
                    <a:pt x="3745" y="326"/>
                  </a:lnTo>
                  <a:lnTo>
                    <a:pt x="3707" y="268"/>
                  </a:lnTo>
                  <a:lnTo>
                    <a:pt x="3631" y="182"/>
                  </a:lnTo>
                  <a:lnTo>
                    <a:pt x="3544" y="105"/>
                  </a:lnTo>
                  <a:lnTo>
                    <a:pt x="3487" y="67"/>
                  </a:lnTo>
                  <a:lnTo>
                    <a:pt x="3439" y="48"/>
                  </a:lnTo>
                  <a:lnTo>
                    <a:pt x="3381" y="29"/>
                  </a:lnTo>
                  <a:lnTo>
                    <a:pt x="3324" y="10"/>
                  </a:lnTo>
                  <a:lnTo>
                    <a:pt x="3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a:off x="2665443" y="2196079"/>
              <a:ext cx="84453" cy="111176"/>
            </a:xfrm>
            <a:custGeom>
              <a:avLst/>
              <a:gdLst/>
              <a:ahLst/>
              <a:cxnLst/>
              <a:rect l="l" t="t" r="r" b="b"/>
              <a:pathLst>
                <a:path w="2089" h="2750" extrusionOk="0">
                  <a:moveTo>
                    <a:pt x="1821" y="0"/>
                  </a:moveTo>
                  <a:lnTo>
                    <a:pt x="1754" y="19"/>
                  </a:lnTo>
                  <a:lnTo>
                    <a:pt x="1620" y="67"/>
                  </a:lnTo>
                  <a:lnTo>
                    <a:pt x="1466" y="144"/>
                  </a:lnTo>
                  <a:lnTo>
                    <a:pt x="1303" y="240"/>
                  </a:lnTo>
                  <a:lnTo>
                    <a:pt x="1141" y="345"/>
                  </a:lnTo>
                  <a:lnTo>
                    <a:pt x="968" y="470"/>
                  </a:lnTo>
                  <a:lnTo>
                    <a:pt x="643" y="719"/>
                  </a:lnTo>
                  <a:lnTo>
                    <a:pt x="374" y="948"/>
                  </a:lnTo>
                  <a:lnTo>
                    <a:pt x="116" y="1178"/>
                  </a:lnTo>
                  <a:lnTo>
                    <a:pt x="68" y="1303"/>
                  </a:lnTo>
                  <a:lnTo>
                    <a:pt x="30" y="1437"/>
                  </a:lnTo>
                  <a:lnTo>
                    <a:pt x="10" y="1571"/>
                  </a:lnTo>
                  <a:lnTo>
                    <a:pt x="1" y="1705"/>
                  </a:lnTo>
                  <a:lnTo>
                    <a:pt x="1" y="1839"/>
                  </a:lnTo>
                  <a:lnTo>
                    <a:pt x="10" y="1964"/>
                  </a:lnTo>
                  <a:lnTo>
                    <a:pt x="39" y="2088"/>
                  </a:lnTo>
                  <a:lnTo>
                    <a:pt x="68" y="2203"/>
                  </a:lnTo>
                  <a:lnTo>
                    <a:pt x="106" y="2318"/>
                  </a:lnTo>
                  <a:lnTo>
                    <a:pt x="164" y="2414"/>
                  </a:lnTo>
                  <a:lnTo>
                    <a:pt x="221" y="2510"/>
                  </a:lnTo>
                  <a:lnTo>
                    <a:pt x="288" y="2586"/>
                  </a:lnTo>
                  <a:lnTo>
                    <a:pt x="365" y="2653"/>
                  </a:lnTo>
                  <a:lnTo>
                    <a:pt x="441" y="2701"/>
                  </a:lnTo>
                  <a:lnTo>
                    <a:pt x="528" y="2730"/>
                  </a:lnTo>
                  <a:lnTo>
                    <a:pt x="623" y="2749"/>
                  </a:lnTo>
                  <a:lnTo>
                    <a:pt x="671" y="2749"/>
                  </a:lnTo>
                  <a:lnTo>
                    <a:pt x="729" y="2730"/>
                  </a:lnTo>
                  <a:lnTo>
                    <a:pt x="786" y="2701"/>
                  </a:lnTo>
                  <a:lnTo>
                    <a:pt x="844" y="2663"/>
                  </a:lnTo>
                  <a:lnTo>
                    <a:pt x="901" y="2615"/>
                  </a:lnTo>
                  <a:lnTo>
                    <a:pt x="968" y="2548"/>
                  </a:lnTo>
                  <a:lnTo>
                    <a:pt x="1102" y="2404"/>
                  </a:lnTo>
                  <a:lnTo>
                    <a:pt x="1236" y="2232"/>
                  </a:lnTo>
                  <a:lnTo>
                    <a:pt x="1371" y="2031"/>
                  </a:lnTo>
                  <a:lnTo>
                    <a:pt x="1505" y="1810"/>
                  </a:lnTo>
                  <a:lnTo>
                    <a:pt x="1629" y="1581"/>
                  </a:lnTo>
                  <a:lnTo>
                    <a:pt x="1754" y="1351"/>
                  </a:lnTo>
                  <a:lnTo>
                    <a:pt x="1859" y="1111"/>
                  </a:lnTo>
                  <a:lnTo>
                    <a:pt x="1945" y="891"/>
                  </a:lnTo>
                  <a:lnTo>
                    <a:pt x="2012" y="671"/>
                  </a:lnTo>
                  <a:lnTo>
                    <a:pt x="2060" y="479"/>
                  </a:lnTo>
                  <a:lnTo>
                    <a:pt x="2079" y="393"/>
                  </a:lnTo>
                  <a:lnTo>
                    <a:pt x="2089" y="307"/>
                  </a:lnTo>
                  <a:lnTo>
                    <a:pt x="2089" y="240"/>
                  </a:lnTo>
                  <a:lnTo>
                    <a:pt x="2079" y="173"/>
                  </a:lnTo>
                  <a:lnTo>
                    <a:pt x="2070" y="115"/>
                  </a:lnTo>
                  <a:lnTo>
                    <a:pt x="2041" y="77"/>
                  </a:lnTo>
                  <a:lnTo>
                    <a:pt x="2012" y="39"/>
                  </a:lnTo>
                  <a:lnTo>
                    <a:pt x="1974" y="19"/>
                  </a:lnTo>
                  <a:lnTo>
                    <a:pt x="1926"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2"/>
            <p:cNvSpPr/>
            <p:nvPr/>
          </p:nvSpPr>
          <p:spPr>
            <a:xfrm>
              <a:off x="3148708" y="1685326"/>
              <a:ext cx="513874" cy="513874"/>
            </a:xfrm>
            <a:custGeom>
              <a:avLst/>
              <a:gdLst/>
              <a:ahLst/>
              <a:cxnLst/>
              <a:rect l="l" t="t" r="r" b="b"/>
              <a:pathLst>
                <a:path w="12711" h="12711" extrusionOk="0">
                  <a:moveTo>
                    <a:pt x="6025" y="1"/>
                  </a:moveTo>
                  <a:lnTo>
                    <a:pt x="5699" y="29"/>
                  </a:lnTo>
                  <a:lnTo>
                    <a:pt x="5383" y="68"/>
                  </a:lnTo>
                  <a:lnTo>
                    <a:pt x="5077" y="125"/>
                  </a:lnTo>
                  <a:lnTo>
                    <a:pt x="4761" y="192"/>
                  </a:lnTo>
                  <a:lnTo>
                    <a:pt x="4464" y="278"/>
                  </a:lnTo>
                  <a:lnTo>
                    <a:pt x="4167" y="384"/>
                  </a:lnTo>
                  <a:lnTo>
                    <a:pt x="3879" y="499"/>
                  </a:lnTo>
                  <a:lnTo>
                    <a:pt x="3602" y="623"/>
                  </a:lnTo>
                  <a:lnTo>
                    <a:pt x="3324" y="767"/>
                  </a:lnTo>
                  <a:lnTo>
                    <a:pt x="3056" y="920"/>
                  </a:lnTo>
                  <a:lnTo>
                    <a:pt x="2797" y="1083"/>
                  </a:lnTo>
                  <a:lnTo>
                    <a:pt x="2548" y="1255"/>
                  </a:lnTo>
                  <a:lnTo>
                    <a:pt x="2309" y="1447"/>
                  </a:lnTo>
                  <a:lnTo>
                    <a:pt x="2079" y="1648"/>
                  </a:lnTo>
                  <a:lnTo>
                    <a:pt x="1858" y="1859"/>
                  </a:lnTo>
                  <a:lnTo>
                    <a:pt x="1648" y="2079"/>
                  </a:lnTo>
                  <a:lnTo>
                    <a:pt x="1447" y="2309"/>
                  </a:lnTo>
                  <a:lnTo>
                    <a:pt x="1265" y="2548"/>
                  </a:lnTo>
                  <a:lnTo>
                    <a:pt x="1083" y="2797"/>
                  </a:lnTo>
                  <a:lnTo>
                    <a:pt x="920" y="3056"/>
                  </a:lnTo>
                  <a:lnTo>
                    <a:pt x="767" y="3324"/>
                  </a:lnTo>
                  <a:lnTo>
                    <a:pt x="623" y="3592"/>
                  </a:lnTo>
                  <a:lnTo>
                    <a:pt x="498" y="3880"/>
                  </a:lnTo>
                  <a:lnTo>
                    <a:pt x="383" y="4167"/>
                  </a:lnTo>
                  <a:lnTo>
                    <a:pt x="288" y="4464"/>
                  </a:lnTo>
                  <a:lnTo>
                    <a:pt x="201" y="4761"/>
                  </a:lnTo>
                  <a:lnTo>
                    <a:pt x="125" y="5068"/>
                  </a:lnTo>
                  <a:lnTo>
                    <a:pt x="67" y="5384"/>
                  </a:lnTo>
                  <a:lnTo>
                    <a:pt x="29" y="5700"/>
                  </a:lnTo>
                  <a:lnTo>
                    <a:pt x="10" y="6025"/>
                  </a:lnTo>
                  <a:lnTo>
                    <a:pt x="0" y="6351"/>
                  </a:lnTo>
                  <a:lnTo>
                    <a:pt x="10" y="6677"/>
                  </a:lnTo>
                  <a:lnTo>
                    <a:pt x="29" y="7002"/>
                  </a:lnTo>
                  <a:lnTo>
                    <a:pt x="67" y="7318"/>
                  </a:lnTo>
                  <a:lnTo>
                    <a:pt x="125" y="7634"/>
                  </a:lnTo>
                  <a:lnTo>
                    <a:pt x="201" y="7941"/>
                  </a:lnTo>
                  <a:lnTo>
                    <a:pt x="288" y="8238"/>
                  </a:lnTo>
                  <a:lnTo>
                    <a:pt x="383" y="8535"/>
                  </a:lnTo>
                  <a:lnTo>
                    <a:pt x="498" y="8822"/>
                  </a:lnTo>
                  <a:lnTo>
                    <a:pt x="623" y="9109"/>
                  </a:lnTo>
                  <a:lnTo>
                    <a:pt x="767" y="9378"/>
                  </a:lnTo>
                  <a:lnTo>
                    <a:pt x="920" y="9646"/>
                  </a:lnTo>
                  <a:lnTo>
                    <a:pt x="1083" y="9904"/>
                  </a:lnTo>
                  <a:lnTo>
                    <a:pt x="1265" y="10153"/>
                  </a:lnTo>
                  <a:lnTo>
                    <a:pt x="1447" y="10393"/>
                  </a:lnTo>
                  <a:lnTo>
                    <a:pt x="1648" y="10623"/>
                  </a:lnTo>
                  <a:lnTo>
                    <a:pt x="1858" y="10843"/>
                  </a:lnTo>
                  <a:lnTo>
                    <a:pt x="2079" y="11054"/>
                  </a:lnTo>
                  <a:lnTo>
                    <a:pt x="2309" y="11255"/>
                  </a:lnTo>
                  <a:lnTo>
                    <a:pt x="2548" y="11447"/>
                  </a:lnTo>
                  <a:lnTo>
                    <a:pt x="2797" y="11619"/>
                  </a:lnTo>
                  <a:lnTo>
                    <a:pt x="3056" y="11791"/>
                  </a:lnTo>
                  <a:lnTo>
                    <a:pt x="3324" y="11945"/>
                  </a:lnTo>
                  <a:lnTo>
                    <a:pt x="3602" y="12079"/>
                  </a:lnTo>
                  <a:lnTo>
                    <a:pt x="3879" y="12203"/>
                  </a:lnTo>
                  <a:lnTo>
                    <a:pt x="4167" y="12318"/>
                  </a:lnTo>
                  <a:lnTo>
                    <a:pt x="4464" y="12423"/>
                  </a:lnTo>
                  <a:lnTo>
                    <a:pt x="4761" y="12510"/>
                  </a:lnTo>
                  <a:lnTo>
                    <a:pt x="5077" y="12577"/>
                  </a:lnTo>
                  <a:lnTo>
                    <a:pt x="5383" y="12634"/>
                  </a:lnTo>
                  <a:lnTo>
                    <a:pt x="5699" y="12673"/>
                  </a:lnTo>
                  <a:lnTo>
                    <a:pt x="6025" y="12701"/>
                  </a:lnTo>
                  <a:lnTo>
                    <a:pt x="6351" y="12711"/>
                  </a:lnTo>
                  <a:lnTo>
                    <a:pt x="6676" y="12701"/>
                  </a:lnTo>
                  <a:lnTo>
                    <a:pt x="7002" y="12673"/>
                  </a:lnTo>
                  <a:lnTo>
                    <a:pt x="7318" y="12634"/>
                  </a:lnTo>
                  <a:lnTo>
                    <a:pt x="7634" y="12577"/>
                  </a:lnTo>
                  <a:lnTo>
                    <a:pt x="7941" y="12510"/>
                  </a:lnTo>
                  <a:lnTo>
                    <a:pt x="8247" y="12423"/>
                  </a:lnTo>
                  <a:lnTo>
                    <a:pt x="8534" y="12318"/>
                  </a:lnTo>
                  <a:lnTo>
                    <a:pt x="8831" y="12203"/>
                  </a:lnTo>
                  <a:lnTo>
                    <a:pt x="9109" y="12079"/>
                  </a:lnTo>
                  <a:lnTo>
                    <a:pt x="9387" y="11945"/>
                  </a:lnTo>
                  <a:lnTo>
                    <a:pt x="9645" y="11791"/>
                  </a:lnTo>
                  <a:lnTo>
                    <a:pt x="9904" y="11619"/>
                  </a:lnTo>
                  <a:lnTo>
                    <a:pt x="10153" y="11447"/>
                  </a:lnTo>
                  <a:lnTo>
                    <a:pt x="10393" y="11255"/>
                  </a:lnTo>
                  <a:lnTo>
                    <a:pt x="10622" y="11054"/>
                  </a:lnTo>
                  <a:lnTo>
                    <a:pt x="10843" y="10843"/>
                  </a:lnTo>
                  <a:lnTo>
                    <a:pt x="11053" y="10623"/>
                  </a:lnTo>
                  <a:lnTo>
                    <a:pt x="11255" y="10393"/>
                  </a:lnTo>
                  <a:lnTo>
                    <a:pt x="11446" y="10153"/>
                  </a:lnTo>
                  <a:lnTo>
                    <a:pt x="11619" y="9904"/>
                  </a:lnTo>
                  <a:lnTo>
                    <a:pt x="11791" y="9646"/>
                  </a:lnTo>
                  <a:lnTo>
                    <a:pt x="11944" y="9378"/>
                  </a:lnTo>
                  <a:lnTo>
                    <a:pt x="12078" y="9109"/>
                  </a:lnTo>
                  <a:lnTo>
                    <a:pt x="12212" y="8822"/>
                  </a:lnTo>
                  <a:lnTo>
                    <a:pt x="12327" y="8535"/>
                  </a:lnTo>
                  <a:lnTo>
                    <a:pt x="12423" y="8238"/>
                  </a:lnTo>
                  <a:lnTo>
                    <a:pt x="12509" y="7941"/>
                  </a:lnTo>
                  <a:lnTo>
                    <a:pt x="12576" y="7634"/>
                  </a:lnTo>
                  <a:lnTo>
                    <a:pt x="12634" y="7318"/>
                  </a:lnTo>
                  <a:lnTo>
                    <a:pt x="12672" y="7002"/>
                  </a:lnTo>
                  <a:lnTo>
                    <a:pt x="12701" y="6677"/>
                  </a:lnTo>
                  <a:lnTo>
                    <a:pt x="12710" y="6351"/>
                  </a:lnTo>
                  <a:lnTo>
                    <a:pt x="12701" y="6025"/>
                  </a:lnTo>
                  <a:lnTo>
                    <a:pt x="12672" y="5700"/>
                  </a:lnTo>
                  <a:lnTo>
                    <a:pt x="12634" y="5384"/>
                  </a:lnTo>
                  <a:lnTo>
                    <a:pt x="12576" y="5068"/>
                  </a:lnTo>
                  <a:lnTo>
                    <a:pt x="12509" y="4761"/>
                  </a:lnTo>
                  <a:lnTo>
                    <a:pt x="12423" y="4464"/>
                  </a:lnTo>
                  <a:lnTo>
                    <a:pt x="12327" y="4167"/>
                  </a:lnTo>
                  <a:lnTo>
                    <a:pt x="12212" y="3880"/>
                  </a:lnTo>
                  <a:lnTo>
                    <a:pt x="12078" y="3592"/>
                  </a:lnTo>
                  <a:lnTo>
                    <a:pt x="11944" y="3324"/>
                  </a:lnTo>
                  <a:lnTo>
                    <a:pt x="11791" y="3056"/>
                  </a:lnTo>
                  <a:lnTo>
                    <a:pt x="11619" y="2797"/>
                  </a:lnTo>
                  <a:lnTo>
                    <a:pt x="11446" y="2548"/>
                  </a:lnTo>
                  <a:lnTo>
                    <a:pt x="11255" y="2309"/>
                  </a:lnTo>
                  <a:lnTo>
                    <a:pt x="11053" y="2079"/>
                  </a:lnTo>
                  <a:lnTo>
                    <a:pt x="10843" y="1859"/>
                  </a:lnTo>
                  <a:lnTo>
                    <a:pt x="10622" y="1648"/>
                  </a:lnTo>
                  <a:lnTo>
                    <a:pt x="10393" y="1447"/>
                  </a:lnTo>
                  <a:lnTo>
                    <a:pt x="10153" y="1255"/>
                  </a:lnTo>
                  <a:lnTo>
                    <a:pt x="9904" y="1083"/>
                  </a:lnTo>
                  <a:lnTo>
                    <a:pt x="9645" y="920"/>
                  </a:lnTo>
                  <a:lnTo>
                    <a:pt x="9387" y="767"/>
                  </a:lnTo>
                  <a:lnTo>
                    <a:pt x="9109" y="623"/>
                  </a:lnTo>
                  <a:lnTo>
                    <a:pt x="8831" y="499"/>
                  </a:lnTo>
                  <a:lnTo>
                    <a:pt x="8534" y="384"/>
                  </a:lnTo>
                  <a:lnTo>
                    <a:pt x="8247" y="278"/>
                  </a:lnTo>
                  <a:lnTo>
                    <a:pt x="7941" y="192"/>
                  </a:lnTo>
                  <a:lnTo>
                    <a:pt x="7634" y="125"/>
                  </a:lnTo>
                  <a:lnTo>
                    <a:pt x="7318" y="68"/>
                  </a:lnTo>
                  <a:lnTo>
                    <a:pt x="7002" y="29"/>
                  </a:lnTo>
                  <a:lnTo>
                    <a:pt x="66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2"/>
            <p:cNvSpPr/>
            <p:nvPr/>
          </p:nvSpPr>
          <p:spPr>
            <a:xfrm>
              <a:off x="1460840" y="4303652"/>
              <a:ext cx="374844" cy="292776"/>
            </a:xfrm>
            <a:custGeom>
              <a:avLst/>
              <a:gdLst/>
              <a:ahLst/>
              <a:cxnLst/>
              <a:rect l="l" t="t" r="r" b="b"/>
              <a:pathLst>
                <a:path w="9272" h="7242" extrusionOk="0">
                  <a:moveTo>
                    <a:pt x="7548" y="1"/>
                  </a:moveTo>
                  <a:lnTo>
                    <a:pt x="3228" y="5470"/>
                  </a:lnTo>
                  <a:lnTo>
                    <a:pt x="2759" y="5623"/>
                  </a:lnTo>
                  <a:lnTo>
                    <a:pt x="2280" y="5805"/>
                  </a:lnTo>
                  <a:lnTo>
                    <a:pt x="1715" y="6026"/>
                  </a:lnTo>
                  <a:lnTo>
                    <a:pt x="1428" y="6150"/>
                  </a:lnTo>
                  <a:lnTo>
                    <a:pt x="1140" y="6284"/>
                  </a:lnTo>
                  <a:lnTo>
                    <a:pt x="872" y="6418"/>
                  </a:lnTo>
                  <a:lnTo>
                    <a:pt x="623" y="6552"/>
                  </a:lnTo>
                  <a:lnTo>
                    <a:pt x="403" y="6686"/>
                  </a:lnTo>
                  <a:lnTo>
                    <a:pt x="307" y="6763"/>
                  </a:lnTo>
                  <a:lnTo>
                    <a:pt x="221" y="6830"/>
                  </a:lnTo>
                  <a:lnTo>
                    <a:pt x="154" y="6897"/>
                  </a:lnTo>
                  <a:lnTo>
                    <a:pt x="87" y="6964"/>
                  </a:lnTo>
                  <a:lnTo>
                    <a:pt x="39" y="7031"/>
                  </a:lnTo>
                  <a:lnTo>
                    <a:pt x="10" y="7089"/>
                  </a:lnTo>
                  <a:lnTo>
                    <a:pt x="0" y="7117"/>
                  </a:lnTo>
                  <a:lnTo>
                    <a:pt x="10" y="7146"/>
                  </a:lnTo>
                  <a:lnTo>
                    <a:pt x="29" y="7165"/>
                  </a:lnTo>
                  <a:lnTo>
                    <a:pt x="48" y="7184"/>
                  </a:lnTo>
                  <a:lnTo>
                    <a:pt x="87" y="7204"/>
                  </a:lnTo>
                  <a:lnTo>
                    <a:pt x="135" y="7223"/>
                  </a:lnTo>
                  <a:lnTo>
                    <a:pt x="249" y="7232"/>
                  </a:lnTo>
                  <a:lnTo>
                    <a:pt x="393" y="7242"/>
                  </a:lnTo>
                  <a:lnTo>
                    <a:pt x="566" y="7242"/>
                  </a:lnTo>
                  <a:lnTo>
                    <a:pt x="977" y="7223"/>
                  </a:lnTo>
                  <a:lnTo>
                    <a:pt x="1428" y="7194"/>
                  </a:lnTo>
                  <a:lnTo>
                    <a:pt x="1897" y="7146"/>
                  </a:lnTo>
                  <a:lnTo>
                    <a:pt x="2357" y="7108"/>
                  </a:lnTo>
                  <a:lnTo>
                    <a:pt x="2749" y="7089"/>
                  </a:lnTo>
                  <a:lnTo>
                    <a:pt x="3075" y="7089"/>
                  </a:lnTo>
                  <a:lnTo>
                    <a:pt x="3238" y="7079"/>
                  </a:lnTo>
                  <a:lnTo>
                    <a:pt x="3401" y="7070"/>
                  </a:lnTo>
                  <a:lnTo>
                    <a:pt x="3544" y="7041"/>
                  </a:lnTo>
                  <a:lnTo>
                    <a:pt x="3621" y="7022"/>
                  </a:lnTo>
                  <a:lnTo>
                    <a:pt x="3688" y="6993"/>
                  </a:lnTo>
                  <a:lnTo>
                    <a:pt x="3765" y="6964"/>
                  </a:lnTo>
                  <a:lnTo>
                    <a:pt x="3832" y="6926"/>
                  </a:lnTo>
                  <a:lnTo>
                    <a:pt x="3889" y="6878"/>
                  </a:lnTo>
                  <a:lnTo>
                    <a:pt x="3956" y="6830"/>
                  </a:lnTo>
                  <a:lnTo>
                    <a:pt x="9272" y="1667"/>
                  </a:lnTo>
                  <a:lnTo>
                    <a:pt x="7548"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2"/>
            <p:cNvSpPr/>
            <p:nvPr/>
          </p:nvSpPr>
          <p:spPr>
            <a:xfrm>
              <a:off x="1460840" y="4527860"/>
              <a:ext cx="213376" cy="68565"/>
            </a:xfrm>
            <a:custGeom>
              <a:avLst/>
              <a:gdLst/>
              <a:ahLst/>
              <a:cxnLst/>
              <a:rect l="l" t="t" r="r" b="b"/>
              <a:pathLst>
                <a:path w="5278" h="1696" extrusionOk="0">
                  <a:moveTo>
                    <a:pt x="5278" y="1"/>
                  </a:moveTo>
                  <a:lnTo>
                    <a:pt x="5077" y="96"/>
                  </a:lnTo>
                  <a:lnTo>
                    <a:pt x="4876" y="192"/>
                  </a:lnTo>
                  <a:lnTo>
                    <a:pt x="4665" y="269"/>
                  </a:lnTo>
                  <a:lnTo>
                    <a:pt x="4435" y="336"/>
                  </a:lnTo>
                  <a:lnTo>
                    <a:pt x="4205" y="384"/>
                  </a:lnTo>
                  <a:lnTo>
                    <a:pt x="3956" y="422"/>
                  </a:lnTo>
                  <a:lnTo>
                    <a:pt x="3698" y="441"/>
                  </a:lnTo>
                  <a:lnTo>
                    <a:pt x="3439" y="451"/>
                  </a:lnTo>
                  <a:lnTo>
                    <a:pt x="3276" y="451"/>
                  </a:lnTo>
                  <a:lnTo>
                    <a:pt x="3113" y="441"/>
                  </a:lnTo>
                  <a:lnTo>
                    <a:pt x="2960" y="422"/>
                  </a:lnTo>
                  <a:lnTo>
                    <a:pt x="2807" y="403"/>
                  </a:lnTo>
                  <a:lnTo>
                    <a:pt x="2654" y="384"/>
                  </a:lnTo>
                  <a:lnTo>
                    <a:pt x="2510" y="355"/>
                  </a:lnTo>
                  <a:lnTo>
                    <a:pt x="2232" y="278"/>
                  </a:lnTo>
                  <a:lnTo>
                    <a:pt x="1887" y="412"/>
                  </a:lnTo>
                  <a:lnTo>
                    <a:pt x="1533" y="556"/>
                  </a:lnTo>
                  <a:lnTo>
                    <a:pt x="1179" y="719"/>
                  </a:lnTo>
                  <a:lnTo>
                    <a:pt x="853" y="882"/>
                  </a:lnTo>
                  <a:lnTo>
                    <a:pt x="546" y="1054"/>
                  </a:lnTo>
                  <a:lnTo>
                    <a:pt x="422" y="1131"/>
                  </a:lnTo>
                  <a:lnTo>
                    <a:pt x="297" y="1217"/>
                  </a:lnTo>
                  <a:lnTo>
                    <a:pt x="202" y="1303"/>
                  </a:lnTo>
                  <a:lnTo>
                    <a:pt x="115" y="1389"/>
                  </a:lnTo>
                  <a:lnTo>
                    <a:pt x="48" y="1466"/>
                  </a:lnTo>
                  <a:lnTo>
                    <a:pt x="10" y="1543"/>
                  </a:lnTo>
                  <a:lnTo>
                    <a:pt x="0" y="1571"/>
                  </a:lnTo>
                  <a:lnTo>
                    <a:pt x="10" y="1600"/>
                  </a:lnTo>
                  <a:lnTo>
                    <a:pt x="29" y="1619"/>
                  </a:lnTo>
                  <a:lnTo>
                    <a:pt x="48" y="1638"/>
                  </a:lnTo>
                  <a:lnTo>
                    <a:pt x="87" y="1658"/>
                  </a:lnTo>
                  <a:lnTo>
                    <a:pt x="135" y="1677"/>
                  </a:lnTo>
                  <a:lnTo>
                    <a:pt x="249" y="1686"/>
                  </a:lnTo>
                  <a:lnTo>
                    <a:pt x="393" y="1696"/>
                  </a:lnTo>
                  <a:lnTo>
                    <a:pt x="566" y="1696"/>
                  </a:lnTo>
                  <a:lnTo>
                    <a:pt x="977" y="1677"/>
                  </a:lnTo>
                  <a:lnTo>
                    <a:pt x="1428" y="1648"/>
                  </a:lnTo>
                  <a:lnTo>
                    <a:pt x="1897" y="1600"/>
                  </a:lnTo>
                  <a:lnTo>
                    <a:pt x="2357" y="1562"/>
                  </a:lnTo>
                  <a:lnTo>
                    <a:pt x="2749" y="1543"/>
                  </a:lnTo>
                  <a:lnTo>
                    <a:pt x="3104" y="1533"/>
                  </a:lnTo>
                  <a:lnTo>
                    <a:pt x="3295" y="1533"/>
                  </a:lnTo>
                  <a:lnTo>
                    <a:pt x="3487" y="1514"/>
                  </a:lnTo>
                  <a:lnTo>
                    <a:pt x="3678" y="1485"/>
                  </a:lnTo>
                  <a:lnTo>
                    <a:pt x="3765" y="1456"/>
                  </a:lnTo>
                  <a:lnTo>
                    <a:pt x="3851" y="1428"/>
                  </a:lnTo>
                  <a:lnTo>
                    <a:pt x="3927" y="1399"/>
                  </a:lnTo>
                  <a:lnTo>
                    <a:pt x="4004" y="1361"/>
                  </a:lnTo>
                  <a:lnTo>
                    <a:pt x="4071" y="1313"/>
                  </a:lnTo>
                  <a:lnTo>
                    <a:pt x="4138" y="1255"/>
                  </a:lnTo>
                  <a:lnTo>
                    <a:pt x="52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2"/>
            <p:cNvSpPr/>
            <p:nvPr/>
          </p:nvSpPr>
          <p:spPr>
            <a:xfrm>
              <a:off x="1728790" y="3425460"/>
              <a:ext cx="999449" cy="975071"/>
            </a:xfrm>
            <a:custGeom>
              <a:avLst/>
              <a:gdLst/>
              <a:ahLst/>
              <a:cxnLst/>
              <a:rect l="l" t="t" r="r" b="b"/>
              <a:pathLst>
                <a:path w="24722" h="24119" extrusionOk="0">
                  <a:moveTo>
                    <a:pt x="16063" y="1"/>
                  </a:moveTo>
                  <a:lnTo>
                    <a:pt x="15728" y="413"/>
                  </a:lnTo>
                  <a:lnTo>
                    <a:pt x="15364" y="872"/>
                  </a:lnTo>
                  <a:lnTo>
                    <a:pt x="14569" y="1916"/>
                  </a:lnTo>
                  <a:lnTo>
                    <a:pt x="13668" y="3104"/>
                  </a:lnTo>
                  <a:lnTo>
                    <a:pt x="12691" y="4426"/>
                  </a:lnTo>
                  <a:lnTo>
                    <a:pt x="11647" y="5843"/>
                  </a:lnTo>
                  <a:lnTo>
                    <a:pt x="10556" y="7347"/>
                  </a:lnTo>
                  <a:lnTo>
                    <a:pt x="8276" y="10508"/>
                  </a:lnTo>
                  <a:lnTo>
                    <a:pt x="5968" y="13717"/>
                  </a:lnTo>
                  <a:lnTo>
                    <a:pt x="3736" y="16801"/>
                  </a:lnTo>
                  <a:lnTo>
                    <a:pt x="2692" y="18247"/>
                  </a:lnTo>
                  <a:lnTo>
                    <a:pt x="1715" y="19588"/>
                  </a:lnTo>
                  <a:lnTo>
                    <a:pt x="815" y="20804"/>
                  </a:lnTo>
                  <a:lnTo>
                    <a:pt x="0" y="21877"/>
                  </a:lnTo>
                  <a:lnTo>
                    <a:pt x="125" y="22078"/>
                  </a:lnTo>
                  <a:lnTo>
                    <a:pt x="259" y="22270"/>
                  </a:lnTo>
                  <a:lnTo>
                    <a:pt x="393" y="22452"/>
                  </a:lnTo>
                  <a:lnTo>
                    <a:pt x="537" y="22634"/>
                  </a:lnTo>
                  <a:lnTo>
                    <a:pt x="681" y="22797"/>
                  </a:lnTo>
                  <a:lnTo>
                    <a:pt x="834" y="22959"/>
                  </a:lnTo>
                  <a:lnTo>
                    <a:pt x="997" y="23113"/>
                  </a:lnTo>
                  <a:lnTo>
                    <a:pt x="1159" y="23256"/>
                  </a:lnTo>
                  <a:lnTo>
                    <a:pt x="1332" y="23390"/>
                  </a:lnTo>
                  <a:lnTo>
                    <a:pt x="1514" y="23515"/>
                  </a:lnTo>
                  <a:lnTo>
                    <a:pt x="1696" y="23640"/>
                  </a:lnTo>
                  <a:lnTo>
                    <a:pt x="1887" y="23754"/>
                  </a:lnTo>
                  <a:lnTo>
                    <a:pt x="2079" y="23850"/>
                  </a:lnTo>
                  <a:lnTo>
                    <a:pt x="2280" y="23946"/>
                  </a:lnTo>
                  <a:lnTo>
                    <a:pt x="2491" y="24032"/>
                  </a:lnTo>
                  <a:lnTo>
                    <a:pt x="2701" y="24118"/>
                  </a:lnTo>
                  <a:lnTo>
                    <a:pt x="3573" y="23343"/>
                  </a:lnTo>
                  <a:lnTo>
                    <a:pt x="4742" y="22289"/>
                  </a:lnTo>
                  <a:lnTo>
                    <a:pt x="7749" y="19559"/>
                  </a:lnTo>
                  <a:lnTo>
                    <a:pt x="11341" y="16274"/>
                  </a:lnTo>
                  <a:lnTo>
                    <a:pt x="15134" y="12788"/>
                  </a:lnTo>
                  <a:lnTo>
                    <a:pt x="21819" y="6638"/>
                  </a:lnTo>
                  <a:lnTo>
                    <a:pt x="24722" y="3956"/>
                  </a:lnTo>
                  <a:lnTo>
                    <a:pt x="16063" y="1"/>
                  </a:lnTo>
                  <a:close/>
                </a:path>
              </a:pathLst>
            </a:custGeom>
            <a:solidFill>
              <a:srgbClr val="D2D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a:off x="3025971" y="3702707"/>
              <a:ext cx="60035" cy="868585"/>
            </a:xfrm>
            <a:custGeom>
              <a:avLst/>
              <a:gdLst/>
              <a:ahLst/>
              <a:cxnLst/>
              <a:rect l="l" t="t" r="r" b="b"/>
              <a:pathLst>
                <a:path w="1485" h="21485" extrusionOk="0">
                  <a:moveTo>
                    <a:pt x="0" y="1"/>
                  </a:moveTo>
                  <a:lnTo>
                    <a:pt x="0" y="21484"/>
                  </a:lnTo>
                  <a:lnTo>
                    <a:pt x="1485" y="21484"/>
                  </a:lnTo>
                  <a:lnTo>
                    <a:pt x="1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2"/>
            <p:cNvSpPr/>
            <p:nvPr/>
          </p:nvSpPr>
          <p:spPr>
            <a:xfrm>
              <a:off x="2769624" y="4502714"/>
              <a:ext cx="572736" cy="154514"/>
            </a:xfrm>
            <a:custGeom>
              <a:avLst/>
              <a:gdLst/>
              <a:ahLst/>
              <a:cxnLst/>
              <a:rect l="l" t="t" r="r" b="b"/>
              <a:pathLst>
                <a:path w="14167" h="3822" extrusionOk="0">
                  <a:moveTo>
                    <a:pt x="3630" y="0"/>
                  </a:moveTo>
                  <a:lnTo>
                    <a:pt x="3429" y="19"/>
                  </a:lnTo>
                  <a:lnTo>
                    <a:pt x="3247" y="38"/>
                  </a:lnTo>
                  <a:lnTo>
                    <a:pt x="3056" y="77"/>
                  </a:lnTo>
                  <a:lnTo>
                    <a:pt x="2874" y="115"/>
                  </a:lnTo>
                  <a:lnTo>
                    <a:pt x="2692" y="163"/>
                  </a:lnTo>
                  <a:lnTo>
                    <a:pt x="2510" y="230"/>
                  </a:lnTo>
                  <a:lnTo>
                    <a:pt x="2337" y="297"/>
                  </a:lnTo>
                  <a:lnTo>
                    <a:pt x="2165" y="374"/>
                  </a:lnTo>
                  <a:lnTo>
                    <a:pt x="2002" y="460"/>
                  </a:lnTo>
                  <a:lnTo>
                    <a:pt x="1839" y="546"/>
                  </a:lnTo>
                  <a:lnTo>
                    <a:pt x="1686" y="651"/>
                  </a:lnTo>
                  <a:lnTo>
                    <a:pt x="1533" y="757"/>
                  </a:lnTo>
                  <a:lnTo>
                    <a:pt x="1389" y="872"/>
                  </a:lnTo>
                  <a:lnTo>
                    <a:pt x="1255" y="987"/>
                  </a:lnTo>
                  <a:lnTo>
                    <a:pt x="1121" y="1121"/>
                  </a:lnTo>
                  <a:lnTo>
                    <a:pt x="996" y="1245"/>
                  </a:lnTo>
                  <a:lnTo>
                    <a:pt x="872" y="1389"/>
                  </a:lnTo>
                  <a:lnTo>
                    <a:pt x="757" y="1533"/>
                  </a:lnTo>
                  <a:lnTo>
                    <a:pt x="652" y="1686"/>
                  </a:lnTo>
                  <a:lnTo>
                    <a:pt x="556" y="1839"/>
                  </a:lnTo>
                  <a:lnTo>
                    <a:pt x="460" y="2002"/>
                  </a:lnTo>
                  <a:lnTo>
                    <a:pt x="374" y="2165"/>
                  </a:lnTo>
                  <a:lnTo>
                    <a:pt x="297" y="2337"/>
                  </a:lnTo>
                  <a:lnTo>
                    <a:pt x="230" y="2510"/>
                  </a:lnTo>
                  <a:lnTo>
                    <a:pt x="173" y="2682"/>
                  </a:lnTo>
                  <a:lnTo>
                    <a:pt x="115" y="2864"/>
                  </a:lnTo>
                  <a:lnTo>
                    <a:pt x="77" y="3046"/>
                  </a:lnTo>
                  <a:lnTo>
                    <a:pt x="39" y="3237"/>
                  </a:lnTo>
                  <a:lnTo>
                    <a:pt x="20" y="3429"/>
                  </a:lnTo>
                  <a:lnTo>
                    <a:pt x="0" y="3621"/>
                  </a:lnTo>
                  <a:lnTo>
                    <a:pt x="0" y="3822"/>
                  </a:lnTo>
                  <a:lnTo>
                    <a:pt x="1217" y="3822"/>
                  </a:lnTo>
                  <a:lnTo>
                    <a:pt x="1217" y="3688"/>
                  </a:lnTo>
                  <a:lnTo>
                    <a:pt x="1226" y="3554"/>
                  </a:lnTo>
                  <a:lnTo>
                    <a:pt x="1246" y="3419"/>
                  </a:lnTo>
                  <a:lnTo>
                    <a:pt x="1265" y="3295"/>
                  </a:lnTo>
                  <a:lnTo>
                    <a:pt x="1303" y="3170"/>
                  </a:lnTo>
                  <a:lnTo>
                    <a:pt x="1332" y="3046"/>
                  </a:lnTo>
                  <a:lnTo>
                    <a:pt x="1370" y="2921"/>
                  </a:lnTo>
                  <a:lnTo>
                    <a:pt x="1418" y="2806"/>
                  </a:lnTo>
                  <a:lnTo>
                    <a:pt x="1475" y="2691"/>
                  </a:lnTo>
                  <a:lnTo>
                    <a:pt x="1533" y="2577"/>
                  </a:lnTo>
                  <a:lnTo>
                    <a:pt x="1590" y="2471"/>
                  </a:lnTo>
                  <a:lnTo>
                    <a:pt x="1667" y="2366"/>
                  </a:lnTo>
                  <a:lnTo>
                    <a:pt x="1734" y="2260"/>
                  </a:lnTo>
                  <a:lnTo>
                    <a:pt x="1811" y="2165"/>
                  </a:lnTo>
                  <a:lnTo>
                    <a:pt x="1897" y="2069"/>
                  </a:lnTo>
                  <a:lnTo>
                    <a:pt x="1983" y="1973"/>
                  </a:lnTo>
                  <a:lnTo>
                    <a:pt x="2069" y="1887"/>
                  </a:lnTo>
                  <a:lnTo>
                    <a:pt x="2165" y="1810"/>
                  </a:lnTo>
                  <a:lnTo>
                    <a:pt x="2261" y="1734"/>
                  </a:lnTo>
                  <a:lnTo>
                    <a:pt x="2366" y="1657"/>
                  </a:lnTo>
                  <a:lnTo>
                    <a:pt x="2472" y="1590"/>
                  </a:lnTo>
                  <a:lnTo>
                    <a:pt x="2586" y="1523"/>
                  </a:lnTo>
                  <a:lnTo>
                    <a:pt x="2692" y="1465"/>
                  </a:lnTo>
                  <a:lnTo>
                    <a:pt x="2807" y="1418"/>
                  </a:lnTo>
                  <a:lnTo>
                    <a:pt x="2931" y="1370"/>
                  </a:lnTo>
                  <a:lnTo>
                    <a:pt x="3046" y="1331"/>
                  </a:lnTo>
                  <a:lnTo>
                    <a:pt x="3171" y="1293"/>
                  </a:lnTo>
                  <a:lnTo>
                    <a:pt x="3295" y="1264"/>
                  </a:lnTo>
                  <a:lnTo>
                    <a:pt x="3429" y="1245"/>
                  </a:lnTo>
                  <a:lnTo>
                    <a:pt x="3554" y="1226"/>
                  </a:lnTo>
                  <a:lnTo>
                    <a:pt x="3688" y="1216"/>
                  </a:lnTo>
                  <a:lnTo>
                    <a:pt x="10479" y="1216"/>
                  </a:lnTo>
                  <a:lnTo>
                    <a:pt x="10613" y="1226"/>
                  </a:lnTo>
                  <a:lnTo>
                    <a:pt x="10737" y="1245"/>
                  </a:lnTo>
                  <a:lnTo>
                    <a:pt x="10872" y="1264"/>
                  </a:lnTo>
                  <a:lnTo>
                    <a:pt x="10996" y="1293"/>
                  </a:lnTo>
                  <a:lnTo>
                    <a:pt x="11121" y="1331"/>
                  </a:lnTo>
                  <a:lnTo>
                    <a:pt x="11235" y="1370"/>
                  </a:lnTo>
                  <a:lnTo>
                    <a:pt x="11360" y="1418"/>
                  </a:lnTo>
                  <a:lnTo>
                    <a:pt x="11475" y="1465"/>
                  </a:lnTo>
                  <a:lnTo>
                    <a:pt x="11590" y="1523"/>
                  </a:lnTo>
                  <a:lnTo>
                    <a:pt x="11695" y="1590"/>
                  </a:lnTo>
                  <a:lnTo>
                    <a:pt x="11801" y="1657"/>
                  </a:lnTo>
                  <a:lnTo>
                    <a:pt x="11906" y="1734"/>
                  </a:lnTo>
                  <a:lnTo>
                    <a:pt x="12002" y="1810"/>
                  </a:lnTo>
                  <a:lnTo>
                    <a:pt x="12098" y="1887"/>
                  </a:lnTo>
                  <a:lnTo>
                    <a:pt x="12184" y="1973"/>
                  </a:lnTo>
                  <a:lnTo>
                    <a:pt x="12270" y="2069"/>
                  </a:lnTo>
                  <a:lnTo>
                    <a:pt x="12356" y="2165"/>
                  </a:lnTo>
                  <a:lnTo>
                    <a:pt x="12433" y="2260"/>
                  </a:lnTo>
                  <a:lnTo>
                    <a:pt x="12509" y="2366"/>
                  </a:lnTo>
                  <a:lnTo>
                    <a:pt x="12576" y="2471"/>
                  </a:lnTo>
                  <a:lnTo>
                    <a:pt x="12634" y="2577"/>
                  </a:lnTo>
                  <a:lnTo>
                    <a:pt x="12691" y="2691"/>
                  </a:lnTo>
                  <a:lnTo>
                    <a:pt x="12749" y="2806"/>
                  </a:lnTo>
                  <a:lnTo>
                    <a:pt x="12797" y="2921"/>
                  </a:lnTo>
                  <a:lnTo>
                    <a:pt x="12835" y="3046"/>
                  </a:lnTo>
                  <a:lnTo>
                    <a:pt x="12873" y="3170"/>
                  </a:lnTo>
                  <a:lnTo>
                    <a:pt x="12902" y="3295"/>
                  </a:lnTo>
                  <a:lnTo>
                    <a:pt x="12921" y="3419"/>
                  </a:lnTo>
                  <a:lnTo>
                    <a:pt x="12940" y="3554"/>
                  </a:lnTo>
                  <a:lnTo>
                    <a:pt x="12950" y="3688"/>
                  </a:lnTo>
                  <a:lnTo>
                    <a:pt x="12950" y="3822"/>
                  </a:lnTo>
                  <a:lnTo>
                    <a:pt x="14166" y="3822"/>
                  </a:lnTo>
                  <a:lnTo>
                    <a:pt x="14166" y="3621"/>
                  </a:lnTo>
                  <a:lnTo>
                    <a:pt x="14147" y="3429"/>
                  </a:lnTo>
                  <a:lnTo>
                    <a:pt x="14128" y="3237"/>
                  </a:lnTo>
                  <a:lnTo>
                    <a:pt x="14090" y="3046"/>
                  </a:lnTo>
                  <a:lnTo>
                    <a:pt x="14051" y="2864"/>
                  </a:lnTo>
                  <a:lnTo>
                    <a:pt x="13994" y="2682"/>
                  </a:lnTo>
                  <a:lnTo>
                    <a:pt x="13936" y="2510"/>
                  </a:lnTo>
                  <a:lnTo>
                    <a:pt x="13869" y="2337"/>
                  </a:lnTo>
                  <a:lnTo>
                    <a:pt x="13793" y="2165"/>
                  </a:lnTo>
                  <a:lnTo>
                    <a:pt x="13707" y="2002"/>
                  </a:lnTo>
                  <a:lnTo>
                    <a:pt x="13611" y="1839"/>
                  </a:lnTo>
                  <a:lnTo>
                    <a:pt x="13515" y="1686"/>
                  </a:lnTo>
                  <a:lnTo>
                    <a:pt x="13410" y="1533"/>
                  </a:lnTo>
                  <a:lnTo>
                    <a:pt x="13295" y="1389"/>
                  </a:lnTo>
                  <a:lnTo>
                    <a:pt x="13170" y="1245"/>
                  </a:lnTo>
                  <a:lnTo>
                    <a:pt x="13046" y="1121"/>
                  </a:lnTo>
                  <a:lnTo>
                    <a:pt x="12912" y="987"/>
                  </a:lnTo>
                  <a:lnTo>
                    <a:pt x="12778" y="872"/>
                  </a:lnTo>
                  <a:lnTo>
                    <a:pt x="12634" y="757"/>
                  </a:lnTo>
                  <a:lnTo>
                    <a:pt x="12481" y="651"/>
                  </a:lnTo>
                  <a:lnTo>
                    <a:pt x="12327" y="546"/>
                  </a:lnTo>
                  <a:lnTo>
                    <a:pt x="12165" y="460"/>
                  </a:lnTo>
                  <a:lnTo>
                    <a:pt x="12002" y="374"/>
                  </a:lnTo>
                  <a:lnTo>
                    <a:pt x="11829" y="297"/>
                  </a:lnTo>
                  <a:lnTo>
                    <a:pt x="11657" y="230"/>
                  </a:lnTo>
                  <a:lnTo>
                    <a:pt x="11475" y="163"/>
                  </a:lnTo>
                  <a:lnTo>
                    <a:pt x="11303" y="115"/>
                  </a:lnTo>
                  <a:lnTo>
                    <a:pt x="11111" y="77"/>
                  </a:lnTo>
                  <a:lnTo>
                    <a:pt x="10929" y="38"/>
                  </a:lnTo>
                  <a:lnTo>
                    <a:pt x="10737" y="19"/>
                  </a:lnTo>
                  <a:lnTo>
                    <a:pt x="1053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2991123" y="3677925"/>
              <a:ext cx="129732" cy="201774"/>
            </a:xfrm>
            <a:custGeom>
              <a:avLst/>
              <a:gdLst/>
              <a:ahLst/>
              <a:cxnLst/>
              <a:rect l="l" t="t" r="r" b="b"/>
              <a:pathLst>
                <a:path w="3209" h="4991" extrusionOk="0">
                  <a:moveTo>
                    <a:pt x="0" y="1"/>
                  </a:moveTo>
                  <a:lnTo>
                    <a:pt x="603" y="4991"/>
                  </a:lnTo>
                  <a:lnTo>
                    <a:pt x="2605" y="4991"/>
                  </a:lnTo>
                  <a:lnTo>
                    <a:pt x="3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2638357" y="3666323"/>
              <a:ext cx="835273" cy="68565"/>
            </a:xfrm>
            <a:custGeom>
              <a:avLst/>
              <a:gdLst/>
              <a:ahLst/>
              <a:cxnLst/>
              <a:rect l="l" t="t" r="r" b="b"/>
              <a:pathLst>
                <a:path w="20661" h="1696" extrusionOk="0">
                  <a:moveTo>
                    <a:pt x="0" y="0"/>
                  </a:moveTo>
                  <a:lnTo>
                    <a:pt x="0" y="1696"/>
                  </a:lnTo>
                  <a:lnTo>
                    <a:pt x="20660" y="1696"/>
                  </a:lnTo>
                  <a:lnTo>
                    <a:pt x="2066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2608158" y="3560607"/>
              <a:ext cx="895671" cy="132845"/>
            </a:xfrm>
            <a:custGeom>
              <a:avLst/>
              <a:gdLst/>
              <a:ahLst/>
              <a:cxnLst/>
              <a:rect l="l" t="t" r="r" b="b"/>
              <a:pathLst>
                <a:path w="22155" h="3286" extrusionOk="0">
                  <a:moveTo>
                    <a:pt x="3286" y="0"/>
                  </a:moveTo>
                  <a:lnTo>
                    <a:pt x="3113" y="10"/>
                  </a:lnTo>
                  <a:lnTo>
                    <a:pt x="2950" y="20"/>
                  </a:lnTo>
                  <a:lnTo>
                    <a:pt x="2788" y="39"/>
                  </a:lnTo>
                  <a:lnTo>
                    <a:pt x="2625" y="68"/>
                  </a:lnTo>
                  <a:lnTo>
                    <a:pt x="2462" y="106"/>
                  </a:lnTo>
                  <a:lnTo>
                    <a:pt x="2309" y="154"/>
                  </a:lnTo>
                  <a:lnTo>
                    <a:pt x="2155" y="202"/>
                  </a:lnTo>
                  <a:lnTo>
                    <a:pt x="2012" y="259"/>
                  </a:lnTo>
                  <a:lnTo>
                    <a:pt x="1858" y="326"/>
                  </a:lnTo>
                  <a:lnTo>
                    <a:pt x="1724" y="403"/>
                  </a:lnTo>
                  <a:lnTo>
                    <a:pt x="1581" y="479"/>
                  </a:lnTo>
                  <a:lnTo>
                    <a:pt x="1447" y="566"/>
                  </a:lnTo>
                  <a:lnTo>
                    <a:pt x="1322" y="652"/>
                  </a:lnTo>
                  <a:lnTo>
                    <a:pt x="1198" y="757"/>
                  </a:lnTo>
                  <a:lnTo>
                    <a:pt x="1083" y="853"/>
                  </a:lnTo>
                  <a:lnTo>
                    <a:pt x="968" y="968"/>
                  </a:lnTo>
                  <a:lnTo>
                    <a:pt x="853" y="1083"/>
                  </a:lnTo>
                  <a:lnTo>
                    <a:pt x="757" y="1198"/>
                  </a:lnTo>
                  <a:lnTo>
                    <a:pt x="652" y="1322"/>
                  </a:lnTo>
                  <a:lnTo>
                    <a:pt x="565" y="1447"/>
                  </a:lnTo>
                  <a:lnTo>
                    <a:pt x="479" y="1581"/>
                  </a:lnTo>
                  <a:lnTo>
                    <a:pt x="403" y="1725"/>
                  </a:lnTo>
                  <a:lnTo>
                    <a:pt x="326" y="1859"/>
                  </a:lnTo>
                  <a:lnTo>
                    <a:pt x="259" y="2012"/>
                  </a:lnTo>
                  <a:lnTo>
                    <a:pt x="201" y="2156"/>
                  </a:lnTo>
                  <a:lnTo>
                    <a:pt x="154" y="2309"/>
                  </a:lnTo>
                  <a:lnTo>
                    <a:pt x="106" y="2462"/>
                  </a:lnTo>
                  <a:lnTo>
                    <a:pt x="67" y="2625"/>
                  </a:lnTo>
                  <a:lnTo>
                    <a:pt x="39" y="2788"/>
                  </a:lnTo>
                  <a:lnTo>
                    <a:pt x="19" y="2951"/>
                  </a:lnTo>
                  <a:lnTo>
                    <a:pt x="10" y="3113"/>
                  </a:lnTo>
                  <a:lnTo>
                    <a:pt x="0" y="3286"/>
                  </a:lnTo>
                  <a:lnTo>
                    <a:pt x="22154" y="3286"/>
                  </a:lnTo>
                  <a:lnTo>
                    <a:pt x="22145" y="3113"/>
                  </a:lnTo>
                  <a:lnTo>
                    <a:pt x="22135" y="2951"/>
                  </a:lnTo>
                  <a:lnTo>
                    <a:pt x="22116" y="2788"/>
                  </a:lnTo>
                  <a:lnTo>
                    <a:pt x="22087" y="2625"/>
                  </a:lnTo>
                  <a:lnTo>
                    <a:pt x="22049" y="2462"/>
                  </a:lnTo>
                  <a:lnTo>
                    <a:pt x="22001" y="2309"/>
                  </a:lnTo>
                  <a:lnTo>
                    <a:pt x="21953" y="2156"/>
                  </a:lnTo>
                  <a:lnTo>
                    <a:pt x="21896" y="2012"/>
                  </a:lnTo>
                  <a:lnTo>
                    <a:pt x="21829" y="1859"/>
                  </a:lnTo>
                  <a:lnTo>
                    <a:pt x="21752" y="1725"/>
                  </a:lnTo>
                  <a:lnTo>
                    <a:pt x="21676" y="1581"/>
                  </a:lnTo>
                  <a:lnTo>
                    <a:pt x="21589" y="1447"/>
                  </a:lnTo>
                  <a:lnTo>
                    <a:pt x="21503" y="1322"/>
                  </a:lnTo>
                  <a:lnTo>
                    <a:pt x="21407" y="1198"/>
                  </a:lnTo>
                  <a:lnTo>
                    <a:pt x="21302" y="1083"/>
                  </a:lnTo>
                  <a:lnTo>
                    <a:pt x="21187" y="968"/>
                  </a:lnTo>
                  <a:lnTo>
                    <a:pt x="21082" y="853"/>
                  </a:lnTo>
                  <a:lnTo>
                    <a:pt x="20957" y="757"/>
                  </a:lnTo>
                  <a:lnTo>
                    <a:pt x="20833" y="652"/>
                  </a:lnTo>
                  <a:lnTo>
                    <a:pt x="20708" y="566"/>
                  </a:lnTo>
                  <a:lnTo>
                    <a:pt x="20574" y="479"/>
                  </a:lnTo>
                  <a:lnTo>
                    <a:pt x="20430" y="403"/>
                  </a:lnTo>
                  <a:lnTo>
                    <a:pt x="20296" y="326"/>
                  </a:lnTo>
                  <a:lnTo>
                    <a:pt x="20153" y="259"/>
                  </a:lnTo>
                  <a:lnTo>
                    <a:pt x="19999" y="202"/>
                  </a:lnTo>
                  <a:lnTo>
                    <a:pt x="19846" y="154"/>
                  </a:lnTo>
                  <a:lnTo>
                    <a:pt x="19693" y="106"/>
                  </a:lnTo>
                  <a:lnTo>
                    <a:pt x="19530" y="68"/>
                  </a:lnTo>
                  <a:lnTo>
                    <a:pt x="19367" y="39"/>
                  </a:lnTo>
                  <a:lnTo>
                    <a:pt x="19204" y="20"/>
                  </a:lnTo>
                  <a:lnTo>
                    <a:pt x="19042" y="10"/>
                  </a:lnTo>
                  <a:lnTo>
                    <a:pt x="188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2727418" y="3376301"/>
              <a:ext cx="506516" cy="60439"/>
            </a:xfrm>
            <a:custGeom>
              <a:avLst/>
              <a:gdLst/>
              <a:ahLst/>
              <a:cxnLst/>
              <a:rect l="l" t="t" r="r" b="b"/>
              <a:pathLst>
                <a:path w="12529" h="1495" extrusionOk="0">
                  <a:moveTo>
                    <a:pt x="39" y="0"/>
                  </a:moveTo>
                  <a:lnTo>
                    <a:pt x="0" y="537"/>
                  </a:lnTo>
                  <a:lnTo>
                    <a:pt x="12481" y="1494"/>
                  </a:lnTo>
                  <a:lnTo>
                    <a:pt x="12529" y="949"/>
                  </a:lnTo>
                  <a:lnTo>
                    <a:pt x="39" y="0"/>
                  </a:lnTo>
                  <a:close/>
                </a:path>
              </a:pathLst>
            </a:custGeom>
            <a:solidFill>
              <a:srgbClr val="87A0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2636821" y="1931606"/>
              <a:ext cx="169998" cy="314445"/>
            </a:xfrm>
            <a:custGeom>
              <a:avLst/>
              <a:gdLst/>
              <a:ahLst/>
              <a:cxnLst/>
              <a:rect l="l" t="t" r="r" b="b"/>
              <a:pathLst>
                <a:path w="4205" h="7778" extrusionOk="0">
                  <a:moveTo>
                    <a:pt x="1839" y="0"/>
                  </a:moveTo>
                  <a:lnTo>
                    <a:pt x="1782" y="20"/>
                  </a:lnTo>
                  <a:lnTo>
                    <a:pt x="1724" y="48"/>
                  </a:lnTo>
                  <a:lnTo>
                    <a:pt x="1686" y="96"/>
                  </a:lnTo>
                  <a:lnTo>
                    <a:pt x="1648" y="144"/>
                  </a:lnTo>
                  <a:lnTo>
                    <a:pt x="1628" y="202"/>
                  </a:lnTo>
                  <a:lnTo>
                    <a:pt x="0" y="7663"/>
                  </a:lnTo>
                  <a:lnTo>
                    <a:pt x="517" y="7778"/>
                  </a:lnTo>
                  <a:lnTo>
                    <a:pt x="2069" y="671"/>
                  </a:lnTo>
                  <a:lnTo>
                    <a:pt x="3946" y="1744"/>
                  </a:lnTo>
                  <a:lnTo>
                    <a:pt x="4205" y="1293"/>
                  </a:lnTo>
                  <a:lnTo>
                    <a:pt x="2011" y="29"/>
                  </a:lnTo>
                  <a:lnTo>
                    <a:pt x="1964" y="10"/>
                  </a:lnTo>
                  <a:lnTo>
                    <a:pt x="18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2378129" y="3053371"/>
              <a:ext cx="1130353" cy="532066"/>
            </a:xfrm>
            <a:custGeom>
              <a:avLst/>
              <a:gdLst/>
              <a:ahLst/>
              <a:cxnLst/>
              <a:rect l="l" t="t" r="r" b="b"/>
              <a:pathLst>
                <a:path w="27960" h="13161" extrusionOk="0">
                  <a:moveTo>
                    <a:pt x="13975" y="0"/>
                  </a:moveTo>
                  <a:lnTo>
                    <a:pt x="13458" y="278"/>
                  </a:lnTo>
                  <a:lnTo>
                    <a:pt x="12079" y="1006"/>
                  </a:lnTo>
                  <a:lnTo>
                    <a:pt x="11159" y="1504"/>
                  </a:lnTo>
                  <a:lnTo>
                    <a:pt x="10125" y="2069"/>
                  </a:lnTo>
                  <a:lnTo>
                    <a:pt x="9014" y="2682"/>
                  </a:lnTo>
                  <a:lnTo>
                    <a:pt x="7865" y="3343"/>
                  </a:lnTo>
                  <a:lnTo>
                    <a:pt x="6715" y="4023"/>
                  </a:lnTo>
                  <a:lnTo>
                    <a:pt x="6140" y="4368"/>
                  </a:lnTo>
                  <a:lnTo>
                    <a:pt x="5585" y="4713"/>
                  </a:lnTo>
                  <a:lnTo>
                    <a:pt x="5039" y="5048"/>
                  </a:lnTo>
                  <a:lnTo>
                    <a:pt x="4522" y="5393"/>
                  </a:lnTo>
                  <a:lnTo>
                    <a:pt x="4024" y="5718"/>
                  </a:lnTo>
                  <a:lnTo>
                    <a:pt x="3554" y="6044"/>
                  </a:lnTo>
                  <a:lnTo>
                    <a:pt x="3123" y="6360"/>
                  </a:lnTo>
                  <a:lnTo>
                    <a:pt x="2721" y="6667"/>
                  </a:lnTo>
                  <a:lnTo>
                    <a:pt x="2367" y="6954"/>
                  </a:lnTo>
                  <a:lnTo>
                    <a:pt x="2060" y="7222"/>
                  </a:lnTo>
                  <a:lnTo>
                    <a:pt x="1917" y="7356"/>
                  </a:lnTo>
                  <a:lnTo>
                    <a:pt x="1792" y="7481"/>
                  </a:lnTo>
                  <a:lnTo>
                    <a:pt x="1687" y="7605"/>
                  </a:lnTo>
                  <a:lnTo>
                    <a:pt x="1591" y="7720"/>
                  </a:lnTo>
                  <a:lnTo>
                    <a:pt x="1514" y="7835"/>
                  </a:lnTo>
                  <a:lnTo>
                    <a:pt x="1447" y="7940"/>
                  </a:lnTo>
                  <a:lnTo>
                    <a:pt x="1399" y="8036"/>
                  </a:lnTo>
                  <a:lnTo>
                    <a:pt x="1361" y="8132"/>
                  </a:lnTo>
                  <a:lnTo>
                    <a:pt x="1" y="13160"/>
                  </a:lnTo>
                  <a:lnTo>
                    <a:pt x="22787" y="12136"/>
                  </a:lnTo>
                  <a:lnTo>
                    <a:pt x="27959" y="2874"/>
                  </a:lnTo>
                  <a:lnTo>
                    <a:pt x="13975" y="0"/>
                  </a:lnTo>
                  <a:close/>
                </a:path>
              </a:pathLst>
            </a:custGeom>
            <a:solidFill>
              <a:srgbClr val="D2D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2548892" y="2179787"/>
              <a:ext cx="691229" cy="743906"/>
            </a:xfrm>
            <a:custGeom>
              <a:avLst/>
              <a:gdLst/>
              <a:ahLst/>
              <a:cxnLst/>
              <a:rect l="l" t="t" r="r" b="b"/>
              <a:pathLst>
                <a:path w="17098" h="18401" extrusionOk="0">
                  <a:moveTo>
                    <a:pt x="16169" y="1"/>
                  </a:moveTo>
                  <a:lnTo>
                    <a:pt x="16102" y="11"/>
                  </a:lnTo>
                  <a:lnTo>
                    <a:pt x="15958" y="49"/>
                  </a:lnTo>
                  <a:lnTo>
                    <a:pt x="15805" y="106"/>
                  </a:lnTo>
                  <a:lnTo>
                    <a:pt x="15651" y="192"/>
                  </a:lnTo>
                  <a:lnTo>
                    <a:pt x="15489" y="298"/>
                  </a:lnTo>
                  <a:lnTo>
                    <a:pt x="15316" y="422"/>
                  </a:lnTo>
                  <a:lnTo>
                    <a:pt x="15134" y="566"/>
                  </a:lnTo>
                  <a:lnTo>
                    <a:pt x="14962" y="729"/>
                  </a:lnTo>
                  <a:lnTo>
                    <a:pt x="14770" y="911"/>
                  </a:lnTo>
                  <a:lnTo>
                    <a:pt x="14579" y="1112"/>
                  </a:lnTo>
                  <a:lnTo>
                    <a:pt x="14387" y="1323"/>
                  </a:lnTo>
                  <a:lnTo>
                    <a:pt x="14186" y="1553"/>
                  </a:lnTo>
                  <a:lnTo>
                    <a:pt x="13985" y="1792"/>
                  </a:lnTo>
                  <a:lnTo>
                    <a:pt x="13573" y="2319"/>
                  </a:lnTo>
                  <a:lnTo>
                    <a:pt x="13152" y="2884"/>
                  </a:lnTo>
                  <a:lnTo>
                    <a:pt x="12721" y="3487"/>
                  </a:lnTo>
                  <a:lnTo>
                    <a:pt x="12290" y="4120"/>
                  </a:lnTo>
                  <a:lnTo>
                    <a:pt x="11868" y="4780"/>
                  </a:lnTo>
                  <a:lnTo>
                    <a:pt x="11437" y="5441"/>
                  </a:lnTo>
                  <a:lnTo>
                    <a:pt x="11025" y="6121"/>
                  </a:lnTo>
                  <a:lnTo>
                    <a:pt x="10623" y="6792"/>
                  </a:lnTo>
                  <a:lnTo>
                    <a:pt x="10230" y="7453"/>
                  </a:lnTo>
                  <a:lnTo>
                    <a:pt x="9847" y="8094"/>
                  </a:lnTo>
                  <a:lnTo>
                    <a:pt x="9167" y="9301"/>
                  </a:lnTo>
                  <a:lnTo>
                    <a:pt x="8592" y="10345"/>
                  </a:lnTo>
                  <a:lnTo>
                    <a:pt x="8142" y="11169"/>
                  </a:lnTo>
                  <a:lnTo>
                    <a:pt x="7759" y="11907"/>
                  </a:lnTo>
                  <a:lnTo>
                    <a:pt x="202" y="1802"/>
                  </a:lnTo>
                  <a:lnTo>
                    <a:pt x="1" y="3832"/>
                  </a:lnTo>
                  <a:lnTo>
                    <a:pt x="231" y="4455"/>
                  </a:lnTo>
                  <a:lnTo>
                    <a:pt x="489" y="5173"/>
                  </a:lnTo>
                  <a:lnTo>
                    <a:pt x="834" y="6102"/>
                  </a:lnTo>
                  <a:lnTo>
                    <a:pt x="1256" y="7204"/>
                  </a:lnTo>
                  <a:lnTo>
                    <a:pt x="1734" y="8439"/>
                  </a:lnTo>
                  <a:lnTo>
                    <a:pt x="2271" y="9751"/>
                  </a:lnTo>
                  <a:lnTo>
                    <a:pt x="2549" y="10432"/>
                  </a:lnTo>
                  <a:lnTo>
                    <a:pt x="2846" y="11112"/>
                  </a:lnTo>
                  <a:lnTo>
                    <a:pt x="3142" y="11792"/>
                  </a:lnTo>
                  <a:lnTo>
                    <a:pt x="3449" y="12472"/>
                  </a:lnTo>
                  <a:lnTo>
                    <a:pt x="3755" y="13142"/>
                  </a:lnTo>
                  <a:lnTo>
                    <a:pt x="4072" y="13793"/>
                  </a:lnTo>
                  <a:lnTo>
                    <a:pt x="4388" y="14416"/>
                  </a:lnTo>
                  <a:lnTo>
                    <a:pt x="4704" y="15019"/>
                  </a:lnTo>
                  <a:lnTo>
                    <a:pt x="5010" y="15594"/>
                  </a:lnTo>
                  <a:lnTo>
                    <a:pt x="5326" y="16121"/>
                  </a:lnTo>
                  <a:lnTo>
                    <a:pt x="5633" y="16609"/>
                  </a:lnTo>
                  <a:lnTo>
                    <a:pt x="5786" y="16839"/>
                  </a:lnTo>
                  <a:lnTo>
                    <a:pt x="5939" y="17060"/>
                  </a:lnTo>
                  <a:lnTo>
                    <a:pt x="6083" y="17261"/>
                  </a:lnTo>
                  <a:lnTo>
                    <a:pt x="6236" y="17443"/>
                  </a:lnTo>
                  <a:lnTo>
                    <a:pt x="6380" y="17615"/>
                  </a:lnTo>
                  <a:lnTo>
                    <a:pt x="6524" y="17778"/>
                  </a:lnTo>
                  <a:lnTo>
                    <a:pt x="6658" y="17912"/>
                  </a:lnTo>
                  <a:lnTo>
                    <a:pt x="6801" y="18037"/>
                  </a:lnTo>
                  <a:lnTo>
                    <a:pt x="6935" y="18142"/>
                  </a:lnTo>
                  <a:lnTo>
                    <a:pt x="7069" y="18238"/>
                  </a:lnTo>
                  <a:lnTo>
                    <a:pt x="7194" y="18305"/>
                  </a:lnTo>
                  <a:lnTo>
                    <a:pt x="7319" y="18362"/>
                  </a:lnTo>
                  <a:lnTo>
                    <a:pt x="7443" y="18391"/>
                  </a:lnTo>
                  <a:lnTo>
                    <a:pt x="7568" y="18400"/>
                  </a:lnTo>
                  <a:lnTo>
                    <a:pt x="7721" y="18391"/>
                  </a:lnTo>
                  <a:lnTo>
                    <a:pt x="7884" y="18372"/>
                  </a:lnTo>
                  <a:lnTo>
                    <a:pt x="8056" y="18343"/>
                  </a:lnTo>
                  <a:lnTo>
                    <a:pt x="8228" y="18295"/>
                  </a:lnTo>
                  <a:lnTo>
                    <a:pt x="8410" y="18228"/>
                  </a:lnTo>
                  <a:lnTo>
                    <a:pt x="8583" y="18161"/>
                  </a:lnTo>
                  <a:lnTo>
                    <a:pt x="8765" y="18075"/>
                  </a:lnTo>
                  <a:lnTo>
                    <a:pt x="8956" y="17979"/>
                  </a:lnTo>
                  <a:lnTo>
                    <a:pt x="9138" y="17874"/>
                  </a:lnTo>
                  <a:lnTo>
                    <a:pt x="9330" y="17759"/>
                  </a:lnTo>
                  <a:lnTo>
                    <a:pt x="9531" y="17625"/>
                  </a:lnTo>
                  <a:lnTo>
                    <a:pt x="9723" y="17481"/>
                  </a:lnTo>
                  <a:lnTo>
                    <a:pt x="9924" y="17328"/>
                  </a:lnTo>
                  <a:lnTo>
                    <a:pt x="10115" y="17165"/>
                  </a:lnTo>
                  <a:lnTo>
                    <a:pt x="10316" y="17002"/>
                  </a:lnTo>
                  <a:lnTo>
                    <a:pt x="10518" y="16820"/>
                  </a:lnTo>
                  <a:lnTo>
                    <a:pt x="10719" y="16629"/>
                  </a:lnTo>
                  <a:lnTo>
                    <a:pt x="10929" y="16427"/>
                  </a:lnTo>
                  <a:lnTo>
                    <a:pt x="11131" y="16217"/>
                  </a:lnTo>
                  <a:lnTo>
                    <a:pt x="11332" y="15996"/>
                  </a:lnTo>
                  <a:lnTo>
                    <a:pt x="11744" y="15537"/>
                  </a:lnTo>
                  <a:lnTo>
                    <a:pt x="12146" y="15039"/>
                  </a:lnTo>
                  <a:lnTo>
                    <a:pt x="12548" y="14512"/>
                  </a:lnTo>
                  <a:lnTo>
                    <a:pt x="12941" y="13966"/>
                  </a:lnTo>
                  <a:lnTo>
                    <a:pt x="13334" y="13391"/>
                  </a:lnTo>
                  <a:lnTo>
                    <a:pt x="13717" y="12788"/>
                  </a:lnTo>
                  <a:lnTo>
                    <a:pt x="14081" y="12165"/>
                  </a:lnTo>
                  <a:lnTo>
                    <a:pt x="14435" y="11533"/>
                  </a:lnTo>
                  <a:lnTo>
                    <a:pt x="14780" y="10872"/>
                  </a:lnTo>
                  <a:lnTo>
                    <a:pt x="15106" y="10202"/>
                  </a:lnTo>
                  <a:lnTo>
                    <a:pt x="15412" y="9512"/>
                  </a:lnTo>
                  <a:lnTo>
                    <a:pt x="15565" y="9167"/>
                  </a:lnTo>
                  <a:lnTo>
                    <a:pt x="15699" y="8822"/>
                  </a:lnTo>
                  <a:lnTo>
                    <a:pt x="15843" y="8468"/>
                  </a:lnTo>
                  <a:lnTo>
                    <a:pt x="15968" y="8114"/>
                  </a:lnTo>
                  <a:lnTo>
                    <a:pt x="16092" y="7759"/>
                  </a:lnTo>
                  <a:lnTo>
                    <a:pt x="16207" y="7405"/>
                  </a:lnTo>
                  <a:lnTo>
                    <a:pt x="16322" y="7050"/>
                  </a:lnTo>
                  <a:lnTo>
                    <a:pt x="16427" y="6696"/>
                  </a:lnTo>
                  <a:lnTo>
                    <a:pt x="16523" y="6342"/>
                  </a:lnTo>
                  <a:lnTo>
                    <a:pt x="16619" y="5978"/>
                  </a:lnTo>
                  <a:lnTo>
                    <a:pt x="16705" y="5623"/>
                  </a:lnTo>
                  <a:lnTo>
                    <a:pt x="16782" y="5259"/>
                  </a:lnTo>
                  <a:lnTo>
                    <a:pt x="16849" y="4905"/>
                  </a:lnTo>
                  <a:lnTo>
                    <a:pt x="16906" y="4551"/>
                  </a:lnTo>
                  <a:lnTo>
                    <a:pt x="16964" y="4196"/>
                  </a:lnTo>
                  <a:lnTo>
                    <a:pt x="17002" y="3842"/>
                  </a:lnTo>
                  <a:lnTo>
                    <a:pt x="17040" y="3487"/>
                  </a:lnTo>
                  <a:lnTo>
                    <a:pt x="17069" y="3143"/>
                  </a:lnTo>
                  <a:lnTo>
                    <a:pt x="17088" y="2788"/>
                  </a:lnTo>
                  <a:lnTo>
                    <a:pt x="17098" y="2443"/>
                  </a:lnTo>
                  <a:lnTo>
                    <a:pt x="17098" y="2099"/>
                  </a:lnTo>
                  <a:lnTo>
                    <a:pt x="17079" y="1763"/>
                  </a:lnTo>
                  <a:lnTo>
                    <a:pt x="17059" y="1438"/>
                  </a:lnTo>
                  <a:lnTo>
                    <a:pt x="17031" y="1150"/>
                  </a:lnTo>
                  <a:lnTo>
                    <a:pt x="16983" y="901"/>
                  </a:lnTo>
                  <a:lnTo>
                    <a:pt x="16925" y="681"/>
                  </a:lnTo>
                  <a:lnTo>
                    <a:pt x="16858" y="499"/>
                  </a:lnTo>
                  <a:lnTo>
                    <a:pt x="16820" y="413"/>
                  </a:lnTo>
                  <a:lnTo>
                    <a:pt x="16772" y="346"/>
                  </a:lnTo>
                  <a:lnTo>
                    <a:pt x="16734" y="279"/>
                  </a:lnTo>
                  <a:lnTo>
                    <a:pt x="16686" y="221"/>
                  </a:lnTo>
                  <a:lnTo>
                    <a:pt x="16638" y="164"/>
                  </a:lnTo>
                  <a:lnTo>
                    <a:pt x="16590" y="125"/>
                  </a:lnTo>
                  <a:lnTo>
                    <a:pt x="16533" y="87"/>
                  </a:lnTo>
                  <a:lnTo>
                    <a:pt x="16475" y="58"/>
                  </a:lnTo>
                  <a:lnTo>
                    <a:pt x="16418" y="30"/>
                  </a:lnTo>
                  <a:lnTo>
                    <a:pt x="16360" y="20"/>
                  </a:lnTo>
                  <a:lnTo>
                    <a:pt x="16293"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2861757" y="2179019"/>
              <a:ext cx="379129" cy="650964"/>
            </a:xfrm>
            <a:custGeom>
              <a:avLst/>
              <a:gdLst/>
              <a:ahLst/>
              <a:cxnLst/>
              <a:rect l="l" t="t" r="r" b="b"/>
              <a:pathLst>
                <a:path w="9378" h="16102" extrusionOk="0">
                  <a:moveTo>
                    <a:pt x="8363" y="1"/>
                  </a:moveTo>
                  <a:lnTo>
                    <a:pt x="8229" y="20"/>
                  </a:lnTo>
                  <a:lnTo>
                    <a:pt x="8094" y="68"/>
                  </a:lnTo>
                  <a:lnTo>
                    <a:pt x="7951" y="125"/>
                  </a:lnTo>
                  <a:lnTo>
                    <a:pt x="7798" y="202"/>
                  </a:lnTo>
                  <a:lnTo>
                    <a:pt x="7644" y="298"/>
                  </a:lnTo>
                  <a:lnTo>
                    <a:pt x="7491" y="413"/>
                  </a:lnTo>
                  <a:lnTo>
                    <a:pt x="7319" y="547"/>
                  </a:lnTo>
                  <a:lnTo>
                    <a:pt x="7156" y="690"/>
                  </a:lnTo>
                  <a:lnTo>
                    <a:pt x="6983" y="844"/>
                  </a:lnTo>
                  <a:lnTo>
                    <a:pt x="6801" y="1016"/>
                  </a:lnTo>
                  <a:lnTo>
                    <a:pt x="6619" y="1198"/>
                  </a:lnTo>
                  <a:lnTo>
                    <a:pt x="6246" y="1610"/>
                  </a:lnTo>
                  <a:lnTo>
                    <a:pt x="5863" y="2060"/>
                  </a:lnTo>
                  <a:lnTo>
                    <a:pt x="5480" y="2549"/>
                  </a:lnTo>
                  <a:lnTo>
                    <a:pt x="5077" y="3066"/>
                  </a:lnTo>
                  <a:lnTo>
                    <a:pt x="4675" y="3612"/>
                  </a:lnTo>
                  <a:lnTo>
                    <a:pt x="4282" y="4186"/>
                  </a:lnTo>
                  <a:lnTo>
                    <a:pt x="3880" y="4771"/>
                  </a:lnTo>
                  <a:lnTo>
                    <a:pt x="3487" y="5365"/>
                  </a:lnTo>
                  <a:lnTo>
                    <a:pt x="3104" y="5958"/>
                  </a:lnTo>
                  <a:lnTo>
                    <a:pt x="2721" y="6562"/>
                  </a:lnTo>
                  <a:lnTo>
                    <a:pt x="2357" y="7146"/>
                  </a:lnTo>
                  <a:lnTo>
                    <a:pt x="2003" y="7730"/>
                  </a:lnTo>
                  <a:lnTo>
                    <a:pt x="1351" y="8822"/>
                  </a:lnTo>
                  <a:lnTo>
                    <a:pt x="786" y="9799"/>
                  </a:lnTo>
                  <a:lnTo>
                    <a:pt x="336" y="10623"/>
                  </a:lnTo>
                  <a:lnTo>
                    <a:pt x="1" y="11226"/>
                  </a:lnTo>
                  <a:lnTo>
                    <a:pt x="3909" y="16102"/>
                  </a:lnTo>
                  <a:lnTo>
                    <a:pt x="4072" y="16063"/>
                  </a:lnTo>
                  <a:lnTo>
                    <a:pt x="4234" y="16015"/>
                  </a:lnTo>
                  <a:lnTo>
                    <a:pt x="4388" y="15967"/>
                  </a:lnTo>
                  <a:lnTo>
                    <a:pt x="4541" y="15900"/>
                  </a:lnTo>
                  <a:lnTo>
                    <a:pt x="4694" y="15833"/>
                  </a:lnTo>
                  <a:lnTo>
                    <a:pt x="4847" y="15757"/>
                  </a:lnTo>
                  <a:lnTo>
                    <a:pt x="5001" y="15671"/>
                  </a:lnTo>
                  <a:lnTo>
                    <a:pt x="5154" y="15575"/>
                  </a:lnTo>
                  <a:lnTo>
                    <a:pt x="5298" y="15469"/>
                  </a:lnTo>
                  <a:lnTo>
                    <a:pt x="5441" y="15354"/>
                  </a:lnTo>
                  <a:lnTo>
                    <a:pt x="5585" y="15240"/>
                  </a:lnTo>
                  <a:lnTo>
                    <a:pt x="5719" y="15115"/>
                  </a:lnTo>
                  <a:lnTo>
                    <a:pt x="5863" y="14981"/>
                  </a:lnTo>
                  <a:lnTo>
                    <a:pt x="5997" y="14847"/>
                  </a:lnTo>
                  <a:lnTo>
                    <a:pt x="6131" y="14703"/>
                  </a:lnTo>
                  <a:lnTo>
                    <a:pt x="6265" y="14550"/>
                  </a:lnTo>
                  <a:lnTo>
                    <a:pt x="6390" y="14387"/>
                  </a:lnTo>
                  <a:lnTo>
                    <a:pt x="6524" y="14224"/>
                  </a:lnTo>
                  <a:lnTo>
                    <a:pt x="6773" y="13870"/>
                  </a:lnTo>
                  <a:lnTo>
                    <a:pt x="7003" y="13496"/>
                  </a:lnTo>
                  <a:lnTo>
                    <a:pt x="7232" y="13094"/>
                  </a:lnTo>
                  <a:lnTo>
                    <a:pt x="7453" y="12673"/>
                  </a:lnTo>
                  <a:lnTo>
                    <a:pt x="7663" y="12232"/>
                  </a:lnTo>
                  <a:lnTo>
                    <a:pt x="7855" y="11763"/>
                  </a:lnTo>
                  <a:lnTo>
                    <a:pt x="8047" y="11284"/>
                  </a:lnTo>
                  <a:lnTo>
                    <a:pt x="8219" y="10776"/>
                  </a:lnTo>
                  <a:lnTo>
                    <a:pt x="8382" y="10259"/>
                  </a:lnTo>
                  <a:lnTo>
                    <a:pt x="8535" y="9723"/>
                  </a:lnTo>
                  <a:lnTo>
                    <a:pt x="8679" y="9177"/>
                  </a:lnTo>
                  <a:lnTo>
                    <a:pt x="8803" y="8612"/>
                  </a:lnTo>
                  <a:lnTo>
                    <a:pt x="8918" y="8037"/>
                  </a:lnTo>
                  <a:lnTo>
                    <a:pt x="9024" y="7443"/>
                  </a:lnTo>
                  <a:lnTo>
                    <a:pt x="9119" y="6849"/>
                  </a:lnTo>
                  <a:lnTo>
                    <a:pt x="9196" y="6236"/>
                  </a:lnTo>
                  <a:lnTo>
                    <a:pt x="9263" y="5614"/>
                  </a:lnTo>
                  <a:lnTo>
                    <a:pt x="9311" y="4991"/>
                  </a:lnTo>
                  <a:lnTo>
                    <a:pt x="9349" y="4359"/>
                  </a:lnTo>
                  <a:lnTo>
                    <a:pt x="9368" y="3717"/>
                  </a:lnTo>
                  <a:lnTo>
                    <a:pt x="9378" y="3075"/>
                  </a:lnTo>
                  <a:lnTo>
                    <a:pt x="9368" y="2434"/>
                  </a:lnTo>
                  <a:lnTo>
                    <a:pt x="9340" y="1782"/>
                  </a:lnTo>
                  <a:lnTo>
                    <a:pt x="9320" y="1485"/>
                  </a:lnTo>
                  <a:lnTo>
                    <a:pt x="9292" y="1227"/>
                  </a:lnTo>
                  <a:lnTo>
                    <a:pt x="9253" y="987"/>
                  </a:lnTo>
                  <a:lnTo>
                    <a:pt x="9206" y="777"/>
                  </a:lnTo>
                  <a:lnTo>
                    <a:pt x="9148" y="595"/>
                  </a:lnTo>
                  <a:lnTo>
                    <a:pt x="9071" y="441"/>
                  </a:lnTo>
                  <a:lnTo>
                    <a:pt x="8995" y="307"/>
                  </a:lnTo>
                  <a:lnTo>
                    <a:pt x="8909" y="202"/>
                  </a:lnTo>
                  <a:lnTo>
                    <a:pt x="8813" y="116"/>
                  </a:lnTo>
                  <a:lnTo>
                    <a:pt x="8765" y="77"/>
                  </a:lnTo>
                  <a:lnTo>
                    <a:pt x="8717" y="49"/>
                  </a:lnTo>
                  <a:lnTo>
                    <a:pt x="8660" y="30"/>
                  </a:lnTo>
                  <a:lnTo>
                    <a:pt x="8602" y="10"/>
                  </a:lnTo>
                  <a:lnTo>
                    <a:pt x="8487" y="1"/>
                  </a:lnTo>
                  <a:close/>
                </a:path>
              </a:pathLst>
            </a:custGeom>
            <a:solidFill>
              <a:srgbClr val="FF8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2947341" y="2125574"/>
              <a:ext cx="715243" cy="1044000"/>
            </a:xfrm>
            <a:custGeom>
              <a:avLst/>
              <a:gdLst/>
              <a:ahLst/>
              <a:cxnLst/>
              <a:rect l="l" t="t" r="r" b="b"/>
              <a:pathLst>
                <a:path w="17692" h="25824" extrusionOk="0">
                  <a:moveTo>
                    <a:pt x="8698" y="1"/>
                  </a:moveTo>
                  <a:lnTo>
                    <a:pt x="8257" y="20"/>
                  </a:lnTo>
                  <a:lnTo>
                    <a:pt x="7816" y="49"/>
                  </a:lnTo>
                  <a:lnTo>
                    <a:pt x="7673" y="68"/>
                  </a:lnTo>
                  <a:lnTo>
                    <a:pt x="7510" y="106"/>
                  </a:lnTo>
                  <a:lnTo>
                    <a:pt x="7338" y="145"/>
                  </a:lnTo>
                  <a:lnTo>
                    <a:pt x="7146" y="202"/>
                  </a:lnTo>
                  <a:lnTo>
                    <a:pt x="6954" y="269"/>
                  </a:lnTo>
                  <a:lnTo>
                    <a:pt x="6744" y="346"/>
                  </a:lnTo>
                  <a:lnTo>
                    <a:pt x="6533" y="432"/>
                  </a:lnTo>
                  <a:lnTo>
                    <a:pt x="6303" y="537"/>
                  </a:lnTo>
                  <a:lnTo>
                    <a:pt x="6073" y="652"/>
                  </a:lnTo>
                  <a:lnTo>
                    <a:pt x="5834" y="777"/>
                  </a:lnTo>
                  <a:lnTo>
                    <a:pt x="5594" y="911"/>
                  </a:lnTo>
                  <a:lnTo>
                    <a:pt x="5345" y="1064"/>
                  </a:lnTo>
                  <a:lnTo>
                    <a:pt x="5096" y="1227"/>
                  </a:lnTo>
                  <a:lnTo>
                    <a:pt x="4838" y="1409"/>
                  </a:lnTo>
                  <a:lnTo>
                    <a:pt x="4579" y="1601"/>
                  </a:lnTo>
                  <a:lnTo>
                    <a:pt x="4320" y="1802"/>
                  </a:lnTo>
                  <a:lnTo>
                    <a:pt x="4062" y="2012"/>
                  </a:lnTo>
                  <a:lnTo>
                    <a:pt x="3813" y="2252"/>
                  </a:lnTo>
                  <a:lnTo>
                    <a:pt x="3554" y="2491"/>
                  </a:lnTo>
                  <a:lnTo>
                    <a:pt x="3305" y="2750"/>
                  </a:lnTo>
                  <a:lnTo>
                    <a:pt x="3056" y="3028"/>
                  </a:lnTo>
                  <a:lnTo>
                    <a:pt x="2807" y="3315"/>
                  </a:lnTo>
                  <a:lnTo>
                    <a:pt x="2568" y="3612"/>
                  </a:lnTo>
                  <a:lnTo>
                    <a:pt x="2338" y="3928"/>
                  </a:lnTo>
                  <a:lnTo>
                    <a:pt x="2117" y="4263"/>
                  </a:lnTo>
                  <a:lnTo>
                    <a:pt x="1897" y="4608"/>
                  </a:lnTo>
                  <a:lnTo>
                    <a:pt x="1686" y="4962"/>
                  </a:lnTo>
                  <a:lnTo>
                    <a:pt x="1495" y="5346"/>
                  </a:lnTo>
                  <a:lnTo>
                    <a:pt x="1303" y="5738"/>
                  </a:lnTo>
                  <a:lnTo>
                    <a:pt x="1131" y="6141"/>
                  </a:lnTo>
                  <a:lnTo>
                    <a:pt x="968" y="6562"/>
                  </a:lnTo>
                  <a:lnTo>
                    <a:pt x="824" y="7003"/>
                  </a:lnTo>
                  <a:lnTo>
                    <a:pt x="738" y="7280"/>
                  </a:lnTo>
                  <a:lnTo>
                    <a:pt x="662" y="7568"/>
                  </a:lnTo>
                  <a:lnTo>
                    <a:pt x="585" y="7865"/>
                  </a:lnTo>
                  <a:lnTo>
                    <a:pt x="518" y="8171"/>
                  </a:lnTo>
                  <a:lnTo>
                    <a:pt x="451" y="8478"/>
                  </a:lnTo>
                  <a:lnTo>
                    <a:pt x="393" y="8784"/>
                  </a:lnTo>
                  <a:lnTo>
                    <a:pt x="288" y="9435"/>
                  </a:lnTo>
                  <a:lnTo>
                    <a:pt x="202" y="10096"/>
                  </a:lnTo>
                  <a:lnTo>
                    <a:pt x="135" y="10776"/>
                  </a:lnTo>
                  <a:lnTo>
                    <a:pt x="77" y="11466"/>
                  </a:lnTo>
                  <a:lnTo>
                    <a:pt x="39" y="12165"/>
                  </a:lnTo>
                  <a:lnTo>
                    <a:pt x="10" y="12874"/>
                  </a:lnTo>
                  <a:lnTo>
                    <a:pt x="1" y="13583"/>
                  </a:lnTo>
                  <a:lnTo>
                    <a:pt x="1" y="14301"/>
                  </a:lnTo>
                  <a:lnTo>
                    <a:pt x="10" y="15010"/>
                  </a:lnTo>
                  <a:lnTo>
                    <a:pt x="29" y="15709"/>
                  </a:lnTo>
                  <a:lnTo>
                    <a:pt x="49" y="16408"/>
                  </a:lnTo>
                  <a:lnTo>
                    <a:pt x="87" y="17098"/>
                  </a:lnTo>
                  <a:lnTo>
                    <a:pt x="125" y="17768"/>
                  </a:lnTo>
                  <a:lnTo>
                    <a:pt x="173" y="18420"/>
                  </a:lnTo>
                  <a:lnTo>
                    <a:pt x="221" y="19061"/>
                  </a:lnTo>
                  <a:lnTo>
                    <a:pt x="336" y="20249"/>
                  </a:lnTo>
                  <a:lnTo>
                    <a:pt x="451" y="21331"/>
                  </a:lnTo>
                  <a:lnTo>
                    <a:pt x="566" y="22270"/>
                  </a:lnTo>
                  <a:lnTo>
                    <a:pt x="662" y="23036"/>
                  </a:lnTo>
                  <a:lnTo>
                    <a:pt x="748" y="23621"/>
                  </a:lnTo>
                  <a:lnTo>
                    <a:pt x="824" y="24109"/>
                  </a:lnTo>
                  <a:lnTo>
                    <a:pt x="13879" y="25824"/>
                  </a:lnTo>
                  <a:lnTo>
                    <a:pt x="14042" y="25546"/>
                  </a:lnTo>
                  <a:lnTo>
                    <a:pt x="14224" y="25201"/>
                  </a:lnTo>
                  <a:lnTo>
                    <a:pt x="14473" y="24722"/>
                  </a:lnTo>
                  <a:lnTo>
                    <a:pt x="14761" y="24128"/>
                  </a:lnTo>
                  <a:lnTo>
                    <a:pt x="14914" y="23774"/>
                  </a:lnTo>
                  <a:lnTo>
                    <a:pt x="15086" y="23400"/>
                  </a:lnTo>
                  <a:lnTo>
                    <a:pt x="15249" y="22988"/>
                  </a:lnTo>
                  <a:lnTo>
                    <a:pt x="15431" y="22557"/>
                  </a:lnTo>
                  <a:lnTo>
                    <a:pt x="15603" y="22098"/>
                  </a:lnTo>
                  <a:lnTo>
                    <a:pt x="15785" y="21600"/>
                  </a:lnTo>
                  <a:lnTo>
                    <a:pt x="15958" y="21082"/>
                  </a:lnTo>
                  <a:lnTo>
                    <a:pt x="16140" y="20536"/>
                  </a:lnTo>
                  <a:lnTo>
                    <a:pt x="16312" y="19962"/>
                  </a:lnTo>
                  <a:lnTo>
                    <a:pt x="16485" y="19368"/>
                  </a:lnTo>
                  <a:lnTo>
                    <a:pt x="16647" y="18736"/>
                  </a:lnTo>
                  <a:lnTo>
                    <a:pt x="16801" y="18094"/>
                  </a:lnTo>
                  <a:lnTo>
                    <a:pt x="16954" y="17414"/>
                  </a:lnTo>
                  <a:lnTo>
                    <a:pt x="17098" y="16724"/>
                  </a:lnTo>
                  <a:lnTo>
                    <a:pt x="17222" y="15996"/>
                  </a:lnTo>
                  <a:lnTo>
                    <a:pt x="17337" y="15259"/>
                  </a:lnTo>
                  <a:lnTo>
                    <a:pt x="17442" y="14493"/>
                  </a:lnTo>
                  <a:lnTo>
                    <a:pt x="17529" y="13707"/>
                  </a:lnTo>
                  <a:lnTo>
                    <a:pt x="17596" y="12893"/>
                  </a:lnTo>
                  <a:lnTo>
                    <a:pt x="17644" y="12069"/>
                  </a:lnTo>
                  <a:lnTo>
                    <a:pt x="17682" y="11217"/>
                  </a:lnTo>
                  <a:lnTo>
                    <a:pt x="17691" y="10355"/>
                  </a:lnTo>
                  <a:lnTo>
                    <a:pt x="17682" y="9972"/>
                  </a:lnTo>
                  <a:lnTo>
                    <a:pt x="17672" y="9608"/>
                  </a:lnTo>
                  <a:lnTo>
                    <a:pt x="17653" y="9244"/>
                  </a:lnTo>
                  <a:lnTo>
                    <a:pt x="17634" y="8889"/>
                  </a:lnTo>
                  <a:lnTo>
                    <a:pt x="17596" y="8545"/>
                  </a:lnTo>
                  <a:lnTo>
                    <a:pt x="17557" y="8209"/>
                  </a:lnTo>
                  <a:lnTo>
                    <a:pt x="17509" y="7884"/>
                  </a:lnTo>
                  <a:lnTo>
                    <a:pt x="17452" y="7558"/>
                  </a:lnTo>
                  <a:lnTo>
                    <a:pt x="17395" y="7242"/>
                  </a:lnTo>
                  <a:lnTo>
                    <a:pt x="17327" y="6936"/>
                  </a:lnTo>
                  <a:lnTo>
                    <a:pt x="17260" y="6639"/>
                  </a:lnTo>
                  <a:lnTo>
                    <a:pt x="17174" y="6351"/>
                  </a:lnTo>
                  <a:lnTo>
                    <a:pt x="17088" y="6064"/>
                  </a:lnTo>
                  <a:lnTo>
                    <a:pt x="17002" y="5786"/>
                  </a:lnTo>
                  <a:lnTo>
                    <a:pt x="16906" y="5518"/>
                  </a:lnTo>
                  <a:lnTo>
                    <a:pt x="16801" y="5250"/>
                  </a:lnTo>
                  <a:lnTo>
                    <a:pt x="16695" y="5001"/>
                  </a:lnTo>
                  <a:lnTo>
                    <a:pt x="16580" y="4752"/>
                  </a:lnTo>
                  <a:lnTo>
                    <a:pt x="16456" y="4503"/>
                  </a:lnTo>
                  <a:lnTo>
                    <a:pt x="16331" y="4273"/>
                  </a:lnTo>
                  <a:lnTo>
                    <a:pt x="16207" y="4043"/>
                  </a:lnTo>
                  <a:lnTo>
                    <a:pt x="16073" y="3823"/>
                  </a:lnTo>
                  <a:lnTo>
                    <a:pt x="15939" y="3612"/>
                  </a:lnTo>
                  <a:lnTo>
                    <a:pt x="15795" y="3401"/>
                  </a:lnTo>
                  <a:lnTo>
                    <a:pt x="15642" y="3200"/>
                  </a:lnTo>
                  <a:lnTo>
                    <a:pt x="15488" y="3009"/>
                  </a:lnTo>
                  <a:lnTo>
                    <a:pt x="15335" y="2817"/>
                  </a:lnTo>
                  <a:lnTo>
                    <a:pt x="15172" y="2645"/>
                  </a:lnTo>
                  <a:lnTo>
                    <a:pt x="15010" y="2463"/>
                  </a:lnTo>
                  <a:lnTo>
                    <a:pt x="14847" y="2300"/>
                  </a:lnTo>
                  <a:lnTo>
                    <a:pt x="14674" y="2137"/>
                  </a:lnTo>
                  <a:lnTo>
                    <a:pt x="14492" y="1984"/>
                  </a:lnTo>
                  <a:lnTo>
                    <a:pt x="14320" y="1830"/>
                  </a:lnTo>
                  <a:lnTo>
                    <a:pt x="14138" y="1687"/>
                  </a:lnTo>
                  <a:lnTo>
                    <a:pt x="13946" y="1553"/>
                  </a:lnTo>
                  <a:lnTo>
                    <a:pt x="13764" y="1419"/>
                  </a:lnTo>
                  <a:lnTo>
                    <a:pt x="13573" y="1304"/>
                  </a:lnTo>
                  <a:lnTo>
                    <a:pt x="13381" y="1179"/>
                  </a:lnTo>
                  <a:lnTo>
                    <a:pt x="13180" y="1064"/>
                  </a:lnTo>
                  <a:lnTo>
                    <a:pt x="12979" y="959"/>
                  </a:lnTo>
                  <a:lnTo>
                    <a:pt x="12778" y="863"/>
                  </a:lnTo>
                  <a:lnTo>
                    <a:pt x="12577" y="767"/>
                  </a:lnTo>
                  <a:lnTo>
                    <a:pt x="12376" y="681"/>
                  </a:lnTo>
                  <a:lnTo>
                    <a:pt x="12165" y="595"/>
                  </a:lnTo>
                  <a:lnTo>
                    <a:pt x="11954" y="518"/>
                  </a:lnTo>
                  <a:lnTo>
                    <a:pt x="11743" y="442"/>
                  </a:lnTo>
                  <a:lnTo>
                    <a:pt x="11322" y="317"/>
                  </a:lnTo>
                  <a:lnTo>
                    <a:pt x="10891" y="212"/>
                  </a:lnTo>
                  <a:lnTo>
                    <a:pt x="10450" y="126"/>
                  </a:lnTo>
                  <a:lnTo>
                    <a:pt x="10019" y="68"/>
                  </a:lnTo>
                  <a:lnTo>
                    <a:pt x="9579" y="30"/>
                  </a:lnTo>
                  <a:lnTo>
                    <a:pt x="91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3213755" y="1813115"/>
              <a:ext cx="234682" cy="453071"/>
            </a:xfrm>
            <a:custGeom>
              <a:avLst/>
              <a:gdLst/>
              <a:ahLst/>
              <a:cxnLst/>
              <a:rect l="l" t="t" r="r" b="b"/>
              <a:pathLst>
                <a:path w="5805" h="11207" extrusionOk="0">
                  <a:moveTo>
                    <a:pt x="5805" y="0"/>
                  </a:moveTo>
                  <a:lnTo>
                    <a:pt x="1629" y="3698"/>
                  </a:lnTo>
                  <a:lnTo>
                    <a:pt x="1648" y="3793"/>
                  </a:lnTo>
                  <a:lnTo>
                    <a:pt x="1667" y="3908"/>
                  </a:lnTo>
                  <a:lnTo>
                    <a:pt x="1677" y="4062"/>
                  </a:lnTo>
                  <a:lnTo>
                    <a:pt x="1686" y="4263"/>
                  </a:lnTo>
                  <a:lnTo>
                    <a:pt x="1686" y="4502"/>
                  </a:lnTo>
                  <a:lnTo>
                    <a:pt x="1667" y="4780"/>
                  </a:lnTo>
                  <a:lnTo>
                    <a:pt x="1638" y="5096"/>
                  </a:lnTo>
                  <a:lnTo>
                    <a:pt x="1581" y="5450"/>
                  </a:lnTo>
                  <a:lnTo>
                    <a:pt x="1504" y="5853"/>
                  </a:lnTo>
                  <a:lnTo>
                    <a:pt x="1447" y="6063"/>
                  </a:lnTo>
                  <a:lnTo>
                    <a:pt x="1389" y="6284"/>
                  </a:lnTo>
                  <a:lnTo>
                    <a:pt x="1322" y="6504"/>
                  </a:lnTo>
                  <a:lnTo>
                    <a:pt x="1246" y="6743"/>
                  </a:lnTo>
                  <a:lnTo>
                    <a:pt x="1159" y="6992"/>
                  </a:lnTo>
                  <a:lnTo>
                    <a:pt x="1064" y="7251"/>
                  </a:lnTo>
                  <a:lnTo>
                    <a:pt x="949" y="7510"/>
                  </a:lnTo>
                  <a:lnTo>
                    <a:pt x="834" y="7778"/>
                  </a:lnTo>
                  <a:lnTo>
                    <a:pt x="700" y="8056"/>
                  </a:lnTo>
                  <a:lnTo>
                    <a:pt x="556" y="8343"/>
                  </a:lnTo>
                  <a:lnTo>
                    <a:pt x="403" y="8640"/>
                  </a:lnTo>
                  <a:lnTo>
                    <a:pt x="230" y="8946"/>
                  </a:lnTo>
                  <a:lnTo>
                    <a:pt x="182" y="9042"/>
                  </a:lnTo>
                  <a:lnTo>
                    <a:pt x="135" y="9148"/>
                  </a:lnTo>
                  <a:lnTo>
                    <a:pt x="96" y="9253"/>
                  </a:lnTo>
                  <a:lnTo>
                    <a:pt x="58" y="9358"/>
                  </a:lnTo>
                  <a:lnTo>
                    <a:pt x="39" y="9473"/>
                  </a:lnTo>
                  <a:lnTo>
                    <a:pt x="20" y="9579"/>
                  </a:lnTo>
                  <a:lnTo>
                    <a:pt x="10" y="9694"/>
                  </a:lnTo>
                  <a:lnTo>
                    <a:pt x="0" y="9799"/>
                  </a:lnTo>
                  <a:lnTo>
                    <a:pt x="10" y="9914"/>
                  </a:lnTo>
                  <a:lnTo>
                    <a:pt x="20" y="10019"/>
                  </a:lnTo>
                  <a:lnTo>
                    <a:pt x="39" y="10134"/>
                  </a:lnTo>
                  <a:lnTo>
                    <a:pt x="67" y="10239"/>
                  </a:lnTo>
                  <a:lnTo>
                    <a:pt x="106" y="10345"/>
                  </a:lnTo>
                  <a:lnTo>
                    <a:pt x="154" y="10450"/>
                  </a:lnTo>
                  <a:lnTo>
                    <a:pt x="202" y="10546"/>
                  </a:lnTo>
                  <a:lnTo>
                    <a:pt x="269" y="10642"/>
                  </a:lnTo>
                  <a:lnTo>
                    <a:pt x="355" y="10747"/>
                  </a:lnTo>
                  <a:lnTo>
                    <a:pt x="460" y="10852"/>
                  </a:lnTo>
                  <a:lnTo>
                    <a:pt x="585" y="10948"/>
                  </a:lnTo>
                  <a:lnTo>
                    <a:pt x="738" y="11025"/>
                  </a:lnTo>
                  <a:lnTo>
                    <a:pt x="901" y="11101"/>
                  </a:lnTo>
                  <a:lnTo>
                    <a:pt x="1083" y="11149"/>
                  </a:lnTo>
                  <a:lnTo>
                    <a:pt x="1284" y="11188"/>
                  </a:lnTo>
                  <a:lnTo>
                    <a:pt x="1389" y="11197"/>
                  </a:lnTo>
                  <a:lnTo>
                    <a:pt x="1495" y="11207"/>
                  </a:lnTo>
                  <a:lnTo>
                    <a:pt x="1610" y="11197"/>
                  </a:lnTo>
                  <a:lnTo>
                    <a:pt x="1724" y="11197"/>
                  </a:lnTo>
                  <a:lnTo>
                    <a:pt x="1849" y="11178"/>
                  </a:lnTo>
                  <a:lnTo>
                    <a:pt x="1974" y="11159"/>
                  </a:lnTo>
                  <a:lnTo>
                    <a:pt x="2098" y="11130"/>
                  </a:lnTo>
                  <a:lnTo>
                    <a:pt x="2232" y="11101"/>
                  </a:lnTo>
                  <a:lnTo>
                    <a:pt x="2366" y="11054"/>
                  </a:lnTo>
                  <a:lnTo>
                    <a:pt x="2500" y="11006"/>
                  </a:lnTo>
                  <a:lnTo>
                    <a:pt x="2634" y="10948"/>
                  </a:lnTo>
                  <a:lnTo>
                    <a:pt x="2778" y="10881"/>
                  </a:lnTo>
                  <a:lnTo>
                    <a:pt x="2922" y="10805"/>
                  </a:lnTo>
                  <a:lnTo>
                    <a:pt x="3065" y="10718"/>
                  </a:lnTo>
                  <a:lnTo>
                    <a:pt x="3219" y="10623"/>
                  </a:lnTo>
                  <a:lnTo>
                    <a:pt x="3372" y="10517"/>
                  </a:lnTo>
                  <a:lnTo>
                    <a:pt x="3525" y="10402"/>
                  </a:lnTo>
                  <a:lnTo>
                    <a:pt x="3678" y="10278"/>
                  </a:lnTo>
                  <a:lnTo>
                    <a:pt x="3765" y="10211"/>
                  </a:lnTo>
                  <a:lnTo>
                    <a:pt x="3832" y="10134"/>
                  </a:lnTo>
                  <a:lnTo>
                    <a:pt x="3975" y="9971"/>
                  </a:lnTo>
                  <a:lnTo>
                    <a:pt x="4090" y="9808"/>
                  </a:lnTo>
                  <a:lnTo>
                    <a:pt x="4186" y="9626"/>
                  </a:lnTo>
                  <a:lnTo>
                    <a:pt x="4272" y="9435"/>
                  </a:lnTo>
                  <a:lnTo>
                    <a:pt x="4330" y="9234"/>
                  </a:lnTo>
                  <a:lnTo>
                    <a:pt x="4368" y="9023"/>
                  </a:lnTo>
                  <a:lnTo>
                    <a:pt x="4378" y="8812"/>
                  </a:lnTo>
                  <a:lnTo>
                    <a:pt x="4387" y="8075"/>
                  </a:lnTo>
                  <a:lnTo>
                    <a:pt x="4387" y="7146"/>
                  </a:lnTo>
                  <a:lnTo>
                    <a:pt x="4397" y="6629"/>
                  </a:lnTo>
                  <a:lnTo>
                    <a:pt x="4416" y="6073"/>
                  </a:lnTo>
                  <a:lnTo>
                    <a:pt x="4454" y="5498"/>
                  </a:lnTo>
                  <a:lnTo>
                    <a:pt x="4493" y="4904"/>
                  </a:lnTo>
                  <a:lnTo>
                    <a:pt x="4560" y="4291"/>
                  </a:lnTo>
                  <a:lnTo>
                    <a:pt x="4655" y="3669"/>
                  </a:lnTo>
                  <a:lnTo>
                    <a:pt x="4703" y="3353"/>
                  </a:lnTo>
                  <a:lnTo>
                    <a:pt x="4761" y="3037"/>
                  </a:lnTo>
                  <a:lnTo>
                    <a:pt x="4828" y="2730"/>
                  </a:lnTo>
                  <a:lnTo>
                    <a:pt x="4904" y="2414"/>
                  </a:lnTo>
                  <a:lnTo>
                    <a:pt x="4981" y="2098"/>
                  </a:lnTo>
                  <a:lnTo>
                    <a:pt x="5077" y="1792"/>
                  </a:lnTo>
                  <a:lnTo>
                    <a:pt x="5173" y="1485"/>
                  </a:lnTo>
                  <a:lnTo>
                    <a:pt x="5278" y="1179"/>
                  </a:lnTo>
                  <a:lnTo>
                    <a:pt x="5402" y="872"/>
                  </a:lnTo>
                  <a:lnTo>
                    <a:pt x="5527" y="575"/>
                  </a:lnTo>
                  <a:lnTo>
                    <a:pt x="5661" y="288"/>
                  </a:lnTo>
                  <a:lnTo>
                    <a:pt x="5805"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3095263" y="1636935"/>
              <a:ext cx="328797" cy="476317"/>
            </a:xfrm>
            <a:custGeom>
              <a:avLst/>
              <a:gdLst/>
              <a:ahLst/>
              <a:cxnLst/>
              <a:rect l="l" t="t" r="r" b="b"/>
              <a:pathLst>
                <a:path w="8133" h="11782" extrusionOk="0">
                  <a:moveTo>
                    <a:pt x="1734" y="0"/>
                  </a:moveTo>
                  <a:lnTo>
                    <a:pt x="1533" y="10"/>
                  </a:lnTo>
                  <a:lnTo>
                    <a:pt x="1341" y="39"/>
                  </a:lnTo>
                  <a:lnTo>
                    <a:pt x="1159" y="77"/>
                  </a:lnTo>
                  <a:lnTo>
                    <a:pt x="997" y="125"/>
                  </a:lnTo>
                  <a:lnTo>
                    <a:pt x="834" y="192"/>
                  </a:lnTo>
                  <a:lnTo>
                    <a:pt x="681" y="278"/>
                  </a:lnTo>
                  <a:lnTo>
                    <a:pt x="546" y="374"/>
                  </a:lnTo>
                  <a:lnTo>
                    <a:pt x="422" y="489"/>
                  </a:lnTo>
                  <a:lnTo>
                    <a:pt x="317" y="623"/>
                  </a:lnTo>
                  <a:lnTo>
                    <a:pt x="221" y="767"/>
                  </a:lnTo>
                  <a:lnTo>
                    <a:pt x="144" y="929"/>
                  </a:lnTo>
                  <a:lnTo>
                    <a:pt x="87" y="1121"/>
                  </a:lnTo>
                  <a:lnTo>
                    <a:pt x="39" y="1322"/>
                  </a:lnTo>
                  <a:lnTo>
                    <a:pt x="10" y="1542"/>
                  </a:lnTo>
                  <a:lnTo>
                    <a:pt x="1" y="1782"/>
                  </a:lnTo>
                  <a:lnTo>
                    <a:pt x="10" y="2050"/>
                  </a:lnTo>
                  <a:lnTo>
                    <a:pt x="1" y="2251"/>
                  </a:lnTo>
                  <a:lnTo>
                    <a:pt x="1" y="2797"/>
                  </a:lnTo>
                  <a:lnTo>
                    <a:pt x="1" y="3190"/>
                  </a:lnTo>
                  <a:lnTo>
                    <a:pt x="10" y="3631"/>
                  </a:lnTo>
                  <a:lnTo>
                    <a:pt x="29" y="4129"/>
                  </a:lnTo>
                  <a:lnTo>
                    <a:pt x="68" y="4665"/>
                  </a:lnTo>
                  <a:lnTo>
                    <a:pt x="125" y="5240"/>
                  </a:lnTo>
                  <a:lnTo>
                    <a:pt x="192" y="5833"/>
                  </a:lnTo>
                  <a:lnTo>
                    <a:pt x="288" y="6446"/>
                  </a:lnTo>
                  <a:lnTo>
                    <a:pt x="345" y="6753"/>
                  </a:lnTo>
                  <a:lnTo>
                    <a:pt x="412" y="7069"/>
                  </a:lnTo>
                  <a:lnTo>
                    <a:pt x="479" y="7376"/>
                  </a:lnTo>
                  <a:lnTo>
                    <a:pt x="556" y="7682"/>
                  </a:lnTo>
                  <a:lnTo>
                    <a:pt x="642" y="7979"/>
                  </a:lnTo>
                  <a:lnTo>
                    <a:pt x="728" y="8276"/>
                  </a:lnTo>
                  <a:lnTo>
                    <a:pt x="834" y="8573"/>
                  </a:lnTo>
                  <a:lnTo>
                    <a:pt x="939" y="8860"/>
                  </a:lnTo>
                  <a:lnTo>
                    <a:pt x="1064" y="9138"/>
                  </a:lnTo>
                  <a:lnTo>
                    <a:pt x="1188" y="9406"/>
                  </a:lnTo>
                  <a:lnTo>
                    <a:pt x="1380" y="9780"/>
                  </a:lnTo>
                  <a:lnTo>
                    <a:pt x="1600" y="10163"/>
                  </a:lnTo>
                  <a:lnTo>
                    <a:pt x="1715" y="10354"/>
                  </a:lnTo>
                  <a:lnTo>
                    <a:pt x="1830" y="10546"/>
                  </a:lnTo>
                  <a:lnTo>
                    <a:pt x="1954" y="10728"/>
                  </a:lnTo>
                  <a:lnTo>
                    <a:pt x="2089" y="10910"/>
                  </a:lnTo>
                  <a:lnTo>
                    <a:pt x="2223" y="11073"/>
                  </a:lnTo>
                  <a:lnTo>
                    <a:pt x="2357" y="11226"/>
                  </a:lnTo>
                  <a:lnTo>
                    <a:pt x="2491" y="11370"/>
                  </a:lnTo>
                  <a:lnTo>
                    <a:pt x="2635" y="11494"/>
                  </a:lnTo>
                  <a:lnTo>
                    <a:pt x="2778" y="11600"/>
                  </a:lnTo>
                  <a:lnTo>
                    <a:pt x="2931" y="11676"/>
                  </a:lnTo>
                  <a:lnTo>
                    <a:pt x="2998" y="11714"/>
                  </a:lnTo>
                  <a:lnTo>
                    <a:pt x="3075" y="11734"/>
                  </a:lnTo>
                  <a:lnTo>
                    <a:pt x="3152" y="11753"/>
                  </a:lnTo>
                  <a:lnTo>
                    <a:pt x="3228" y="11772"/>
                  </a:lnTo>
                  <a:lnTo>
                    <a:pt x="3372" y="11781"/>
                  </a:lnTo>
                  <a:lnTo>
                    <a:pt x="3516" y="11772"/>
                  </a:lnTo>
                  <a:lnTo>
                    <a:pt x="3669" y="11753"/>
                  </a:lnTo>
                  <a:lnTo>
                    <a:pt x="3832" y="11714"/>
                  </a:lnTo>
                  <a:lnTo>
                    <a:pt x="3995" y="11667"/>
                  </a:lnTo>
                  <a:lnTo>
                    <a:pt x="4157" y="11600"/>
                  </a:lnTo>
                  <a:lnTo>
                    <a:pt x="4330" y="11523"/>
                  </a:lnTo>
                  <a:lnTo>
                    <a:pt x="4502" y="11437"/>
                  </a:lnTo>
                  <a:lnTo>
                    <a:pt x="4684" y="11331"/>
                  </a:lnTo>
                  <a:lnTo>
                    <a:pt x="4857" y="11216"/>
                  </a:lnTo>
                  <a:lnTo>
                    <a:pt x="5039" y="11092"/>
                  </a:lnTo>
                  <a:lnTo>
                    <a:pt x="5221" y="10958"/>
                  </a:lnTo>
                  <a:lnTo>
                    <a:pt x="5403" y="10805"/>
                  </a:lnTo>
                  <a:lnTo>
                    <a:pt x="5575" y="10651"/>
                  </a:lnTo>
                  <a:lnTo>
                    <a:pt x="5757" y="10479"/>
                  </a:lnTo>
                  <a:lnTo>
                    <a:pt x="5929" y="10297"/>
                  </a:lnTo>
                  <a:lnTo>
                    <a:pt x="6150" y="10057"/>
                  </a:lnTo>
                  <a:lnTo>
                    <a:pt x="6380" y="9780"/>
                  </a:lnTo>
                  <a:lnTo>
                    <a:pt x="6609" y="9473"/>
                  </a:lnTo>
                  <a:lnTo>
                    <a:pt x="6839" y="9128"/>
                  </a:lnTo>
                  <a:lnTo>
                    <a:pt x="7069" y="8755"/>
                  </a:lnTo>
                  <a:lnTo>
                    <a:pt x="7280" y="8362"/>
                  </a:lnTo>
                  <a:lnTo>
                    <a:pt x="7385" y="8151"/>
                  </a:lnTo>
                  <a:lnTo>
                    <a:pt x="7481" y="7931"/>
                  </a:lnTo>
                  <a:lnTo>
                    <a:pt x="7577" y="7711"/>
                  </a:lnTo>
                  <a:lnTo>
                    <a:pt x="7673" y="7481"/>
                  </a:lnTo>
                  <a:lnTo>
                    <a:pt x="7759" y="7241"/>
                  </a:lnTo>
                  <a:lnTo>
                    <a:pt x="7845" y="6992"/>
                  </a:lnTo>
                  <a:lnTo>
                    <a:pt x="7912" y="6753"/>
                  </a:lnTo>
                  <a:lnTo>
                    <a:pt x="7970" y="6514"/>
                  </a:lnTo>
                  <a:lnTo>
                    <a:pt x="8027" y="6274"/>
                  </a:lnTo>
                  <a:lnTo>
                    <a:pt x="8065" y="6035"/>
                  </a:lnTo>
                  <a:lnTo>
                    <a:pt x="8094" y="5795"/>
                  </a:lnTo>
                  <a:lnTo>
                    <a:pt x="8123" y="5556"/>
                  </a:lnTo>
                  <a:lnTo>
                    <a:pt x="8132" y="5326"/>
                  </a:lnTo>
                  <a:lnTo>
                    <a:pt x="8132" y="5086"/>
                  </a:lnTo>
                  <a:lnTo>
                    <a:pt x="8132" y="4857"/>
                  </a:lnTo>
                  <a:lnTo>
                    <a:pt x="8113" y="4636"/>
                  </a:lnTo>
                  <a:lnTo>
                    <a:pt x="8084" y="4406"/>
                  </a:lnTo>
                  <a:lnTo>
                    <a:pt x="8046" y="4186"/>
                  </a:lnTo>
                  <a:lnTo>
                    <a:pt x="7998" y="3975"/>
                  </a:lnTo>
                  <a:lnTo>
                    <a:pt x="7941" y="3755"/>
                  </a:lnTo>
                  <a:lnTo>
                    <a:pt x="7874" y="3554"/>
                  </a:lnTo>
                  <a:lnTo>
                    <a:pt x="7797" y="3343"/>
                  </a:lnTo>
                  <a:lnTo>
                    <a:pt x="7711" y="3142"/>
                  </a:lnTo>
                  <a:lnTo>
                    <a:pt x="7615" y="2950"/>
                  </a:lnTo>
                  <a:lnTo>
                    <a:pt x="7500" y="2759"/>
                  </a:lnTo>
                  <a:lnTo>
                    <a:pt x="7385" y="2577"/>
                  </a:lnTo>
                  <a:lnTo>
                    <a:pt x="7251" y="2395"/>
                  </a:lnTo>
                  <a:lnTo>
                    <a:pt x="7107" y="2223"/>
                  </a:lnTo>
                  <a:lnTo>
                    <a:pt x="6954" y="2060"/>
                  </a:lnTo>
                  <a:lnTo>
                    <a:pt x="6791" y="1897"/>
                  </a:lnTo>
                  <a:lnTo>
                    <a:pt x="6619" y="1744"/>
                  </a:lnTo>
                  <a:lnTo>
                    <a:pt x="6437" y="1600"/>
                  </a:lnTo>
                  <a:lnTo>
                    <a:pt x="6236" y="1456"/>
                  </a:lnTo>
                  <a:lnTo>
                    <a:pt x="6035" y="1322"/>
                  </a:lnTo>
                  <a:lnTo>
                    <a:pt x="5814" y="1198"/>
                  </a:lnTo>
                  <a:lnTo>
                    <a:pt x="5585" y="1083"/>
                  </a:lnTo>
                  <a:lnTo>
                    <a:pt x="5087" y="853"/>
                  </a:lnTo>
                  <a:lnTo>
                    <a:pt x="4588" y="642"/>
                  </a:lnTo>
                  <a:lnTo>
                    <a:pt x="4081" y="451"/>
                  </a:lnTo>
                  <a:lnTo>
                    <a:pt x="3832" y="374"/>
                  </a:lnTo>
                  <a:lnTo>
                    <a:pt x="3583" y="297"/>
                  </a:lnTo>
                  <a:lnTo>
                    <a:pt x="3334" y="221"/>
                  </a:lnTo>
                  <a:lnTo>
                    <a:pt x="3094" y="163"/>
                  </a:lnTo>
                  <a:lnTo>
                    <a:pt x="2855" y="106"/>
                  </a:lnTo>
                  <a:lnTo>
                    <a:pt x="2615" y="67"/>
                  </a:lnTo>
                  <a:lnTo>
                    <a:pt x="2385" y="29"/>
                  </a:lnTo>
                  <a:lnTo>
                    <a:pt x="2165" y="10"/>
                  </a:lnTo>
                  <a:lnTo>
                    <a:pt x="194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3144827" y="1846022"/>
              <a:ext cx="22114" cy="45360"/>
            </a:xfrm>
            <a:custGeom>
              <a:avLst/>
              <a:gdLst/>
              <a:ahLst/>
              <a:cxnLst/>
              <a:rect l="l" t="t" r="r" b="b"/>
              <a:pathLst>
                <a:path w="547" h="1122" extrusionOk="0">
                  <a:moveTo>
                    <a:pt x="269" y="1"/>
                  </a:moveTo>
                  <a:lnTo>
                    <a:pt x="240" y="10"/>
                  </a:lnTo>
                  <a:lnTo>
                    <a:pt x="192" y="39"/>
                  </a:lnTo>
                  <a:lnTo>
                    <a:pt x="144" y="87"/>
                  </a:lnTo>
                  <a:lnTo>
                    <a:pt x="96" y="154"/>
                  </a:lnTo>
                  <a:lnTo>
                    <a:pt x="58" y="240"/>
                  </a:lnTo>
                  <a:lnTo>
                    <a:pt x="29" y="336"/>
                  </a:lnTo>
                  <a:lnTo>
                    <a:pt x="10" y="441"/>
                  </a:lnTo>
                  <a:lnTo>
                    <a:pt x="1" y="556"/>
                  </a:lnTo>
                  <a:lnTo>
                    <a:pt x="1" y="661"/>
                  </a:lnTo>
                  <a:lnTo>
                    <a:pt x="20" y="776"/>
                  </a:lnTo>
                  <a:lnTo>
                    <a:pt x="39" y="872"/>
                  </a:lnTo>
                  <a:lnTo>
                    <a:pt x="68" y="949"/>
                  </a:lnTo>
                  <a:lnTo>
                    <a:pt x="106" y="1025"/>
                  </a:lnTo>
                  <a:lnTo>
                    <a:pt x="154" y="1073"/>
                  </a:lnTo>
                  <a:lnTo>
                    <a:pt x="202" y="1112"/>
                  </a:lnTo>
                  <a:lnTo>
                    <a:pt x="230" y="1121"/>
                  </a:lnTo>
                  <a:lnTo>
                    <a:pt x="278" y="1121"/>
                  </a:lnTo>
                  <a:lnTo>
                    <a:pt x="307" y="1112"/>
                  </a:lnTo>
                  <a:lnTo>
                    <a:pt x="365" y="1083"/>
                  </a:lnTo>
                  <a:lnTo>
                    <a:pt x="412" y="1035"/>
                  </a:lnTo>
                  <a:lnTo>
                    <a:pt x="451" y="968"/>
                  </a:lnTo>
                  <a:lnTo>
                    <a:pt x="489" y="882"/>
                  </a:lnTo>
                  <a:lnTo>
                    <a:pt x="518" y="796"/>
                  </a:lnTo>
                  <a:lnTo>
                    <a:pt x="537" y="690"/>
                  </a:lnTo>
                  <a:lnTo>
                    <a:pt x="546" y="575"/>
                  </a:lnTo>
                  <a:lnTo>
                    <a:pt x="546" y="460"/>
                  </a:lnTo>
                  <a:lnTo>
                    <a:pt x="537" y="355"/>
                  </a:lnTo>
                  <a:lnTo>
                    <a:pt x="518" y="259"/>
                  </a:lnTo>
                  <a:lnTo>
                    <a:pt x="489" y="173"/>
                  </a:lnTo>
                  <a:lnTo>
                    <a:pt x="451" y="106"/>
                  </a:lnTo>
                  <a:lnTo>
                    <a:pt x="403" y="48"/>
                  </a:lnTo>
                  <a:lnTo>
                    <a:pt x="355" y="10"/>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a:off x="3252484" y="1852208"/>
              <a:ext cx="22114" cy="45360"/>
            </a:xfrm>
            <a:custGeom>
              <a:avLst/>
              <a:gdLst/>
              <a:ahLst/>
              <a:cxnLst/>
              <a:rect l="l" t="t" r="r" b="b"/>
              <a:pathLst>
                <a:path w="547" h="1122" extrusionOk="0">
                  <a:moveTo>
                    <a:pt x="268" y="1"/>
                  </a:moveTo>
                  <a:lnTo>
                    <a:pt x="240" y="10"/>
                  </a:lnTo>
                  <a:lnTo>
                    <a:pt x="192" y="39"/>
                  </a:lnTo>
                  <a:lnTo>
                    <a:pt x="144" y="87"/>
                  </a:lnTo>
                  <a:lnTo>
                    <a:pt x="96" y="154"/>
                  </a:lnTo>
                  <a:lnTo>
                    <a:pt x="58" y="240"/>
                  </a:lnTo>
                  <a:lnTo>
                    <a:pt x="29" y="336"/>
                  </a:lnTo>
                  <a:lnTo>
                    <a:pt x="10" y="441"/>
                  </a:lnTo>
                  <a:lnTo>
                    <a:pt x="0" y="556"/>
                  </a:lnTo>
                  <a:lnTo>
                    <a:pt x="0" y="662"/>
                  </a:lnTo>
                  <a:lnTo>
                    <a:pt x="19" y="767"/>
                  </a:lnTo>
                  <a:lnTo>
                    <a:pt x="39" y="872"/>
                  </a:lnTo>
                  <a:lnTo>
                    <a:pt x="67" y="949"/>
                  </a:lnTo>
                  <a:lnTo>
                    <a:pt x="106" y="1026"/>
                  </a:lnTo>
                  <a:lnTo>
                    <a:pt x="154" y="1074"/>
                  </a:lnTo>
                  <a:lnTo>
                    <a:pt x="201" y="1112"/>
                  </a:lnTo>
                  <a:lnTo>
                    <a:pt x="230" y="1121"/>
                  </a:lnTo>
                  <a:lnTo>
                    <a:pt x="278" y="1121"/>
                  </a:lnTo>
                  <a:lnTo>
                    <a:pt x="307" y="1112"/>
                  </a:lnTo>
                  <a:lnTo>
                    <a:pt x="364" y="1083"/>
                  </a:lnTo>
                  <a:lnTo>
                    <a:pt x="412" y="1035"/>
                  </a:lnTo>
                  <a:lnTo>
                    <a:pt x="450" y="968"/>
                  </a:lnTo>
                  <a:lnTo>
                    <a:pt x="489" y="882"/>
                  </a:lnTo>
                  <a:lnTo>
                    <a:pt x="517" y="786"/>
                  </a:lnTo>
                  <a:lnTo>
                    <a:pt x="537" y="690"/>
                  </a:lnTo>
                  <a:lnTo>
                    <a:pt x="546" y="576"/>
                  </a:lnTo>
                  <a:lnTo>
                    <a:pt x="546" y="461"/>
                  </a:lnTo>
                  <a:lnTo>
                    <a:pt x="537" y="355"/>
                  </a:lnTo>
                  <a:lnTo>
                    <a:pt x="517" y="259"/>
                  </a:lnTo>
                  <a:lnTo>
                    <a:pt x="489" y="173"/>
                  </a:lnTo>
                  <a:lnTo>
                    <a:pt x="450" y="106"/>
                  </a:lnTo>
                  <a:lnTo>
                    <a:pt x="403" y="49"/>
                  </a:lnTo>
                  <a:lnTo>
                    <a:pt x="355" y="10"/>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a:off x="3173085" y="1864619"/>
              <a:ext cx="38366" cy="102645"/>
            </a:xfrm>
            <a:custGeom>
              <a:avLst/>
              <a:gdLst/>
              <a:ahLst/>
              <a:cxnLst/>
              <a:rect l="l" t="t" r="r" b="b"/>
              <a:pathLst>
                <a:path w="949" h="2539" extrusionOk="0">
                  <a:moveTo>
                    <a:pt x="690" y="0"/>
                  </a:moveTo>
                  <a:lnTo>
                    <a:pt x="595" y="240"/>
                  </a:lnTo>
                  <a:lnTo>
                    <a:pt x="374" y="786"/>
                  </a:lnTo>
                  <a:lnTo>
                    <a:pt x="250" y="1111"/>
                  </a:lnTo>
                  <a:lnTo>
                    <a:pt x="144" y="1418"/>
                  </a:lnTo>
                  <a:lnTo>
                    <a:pt x="58" y="1696"/>
                  </a:lnTo>
                  <a:lnTo>
                    <a:pt x="29" y="1811"/>
                  </a:lnTo>
                  <a:lnTo>
                    <a:pt x="10" y="1897"/>
                  </a:lnTo>
                  <a:lnTo>
                    <a:pt x="1" y="1983"/>
                  </a:lnTo>
                  <a:lnTo>
                    <a:pt x="1" y="2050"/>
                  </a:lnTo>
                  <a:lnTo>
                    <a:pt x="10" y="2117"/>
                  </a:lnTo>
                  <a:lnTo>
                    <a:pt x="29" y="2184"/>
                  </a:lnTo>
                  <a:lnTo>
                    <a:pt x="58" y="2242"/>
                  </a:lnTo>
                  <a:lnTo>
                    <a:pt x="97" y="2290"/>
                  </a:lnTo>
                  <a:lnTo>
                    <a:pt x="135" y="2337"/>
                  </a:lnTo>
                  <a:lnTo>
                    <a:pt x="173" y="2376"/>
                  </a:lnTo>
                  <a:lnTo>
                    <a:pt x="221" y="2414"/>
                  </a:lnTo>
                  <a:lnTo>
                    <a:pt x="269" y="2443"/>
                  </a:lnTo>
                  <a:lnTo>
                    <a:pt x="374" y="2491"/>
                  </a:lnTo>
                  <a:lnTo>
                    <a:pt x="480" y="2529"/>
                  </a:lnTo>
                  <a:lnTo>
                    <a:pt x="575" y="2539"/>
                  </a:lnTo>
                  <a:lnTo>
                    <a:pt x="652" y="2529"/>
                  </a:lnTo>
                  <a:lnTo>
                    <a:pt x="729" y="2510"/>
                  </a:lnTo>
                  <a:lnTo>
                    <a:pt x="796" y="2472"/>
                  </a:lnTo>
                  <a:lnTo>
                    <a:pt x="853" y="2424"/>
                  </a:lnTo>
                  <a:lnTo>
                    <a:pt x="901" y="2366"/>
                  </a:lnTo>
                  <a:lnTo>
                    <a:pt x="930" y="2299"/>
                  </a:lnTo>
                  <a:lnTo>
                    <a:pt x="949" y="2222"/>
                  </a:lnTo>
                  <a:lnTo>
                    <a:pt x="949" y="2146"/>
                  </a:lnTo>
                  <a:lnTo>
                    <a:pt x="6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2"/>
            <p:cNvSpPr/>
            <p:nvPr/>
          </p:nvSpPr>
          <p:spPr>
            <a:xfrm>
              <a:off x="3239709" y="1819705"/>
              <a:ext cx="50737" cy="27531"/>
            </a:xfrm>
            <a:custGeom>
              <a:avLst/>
              <a:gdLst/>
              <a:ahLst/>
              <a:cxnLst/>
              <a:rect l="l" t="t" r="r" b="b"/>
              <a:pathLst>
                <a:path w="1255" h="681" extrusionOk="0">
                  <a:moveTo>
                    <a:pt x="470" y="0"/>
                  </a:moveTo>
                  <a:lnTo>
                    <a:pt x="364" y="10"/>
                  </a:lnTo>
                  <a:lnTo>
                    <a:pt x="259" y="29"/>
                  </a:lnTo>
                  <a:lnTo>
                    <a:pt x="163" y="58"/>
                  </a:lnTo>
                  <a:lnTo>
                    <a:pt x="115" y="77"/>
                  </a:lnTo>
                  <a:lnTo>
                    <a:pt x="67" y="96"/>
                  </a:lnTo>
                  <a:lnTo>
                    <a:pt x="29" y="134"/>
                  </a:lnTo>
                  <a:lnTo>
                    <a:pt x="0" y="182"/>
                  </a:lnTo>
                  <a:lnTo>
                    <a:pt x="86" y="192"/>
                  </a:lnTo>
                  <a:lnTo>
                    <a:pt x="173" y="211"/>
                  </a:lnTo>
                  <a:lnTo>
                    <a:pt x="345" y="259"/>
                  </a:lnTo>
                  <a:lnTo>
                    <a:pt x="498" y="316"/>
                  </a:lnTo>
                  <a:lnTo>
                    <a:pt x="642" y="374"/>
                  </a:lnTo>
                  <a:lnTo>
                    <a:pt x="786" y="431"/>
                  </a:lnTo>
                  <a:lnTo>
                    <a:pt x="939" y="508"/>
                  </a:lnTo>
                  <a:lnTo>
                    <a:pt x="1092" y="585"/>
                  </a:lnTo>
                  <a:lnTo>
                    <a:pt x="1255" y="680"/>
                  </a:lnTo>
                  <a:lnTo>
                    <a:pt x="1236" y="585"/>
                  </a:lnTo>
                  <a:lnTo>
                    <a:pt x="1207" y="489"/>
                  </a:lnTo>
                  <a:lnTo>
                    <a:pt x="1159" y="393"/>
                  </a:lnTo>
                  <a:lnTo>
                    <a:pt x="1102" y="316"/>
                  </a:lnTo>
                  <a:lnTo>
                    <a:pt x="1025" y="240"/>
                  </a:lnTo>
                  <a:lnTo>
                    <a:pt x="948" y="173"/>
                  </a:lnTo>
                  <a:lnTo>
                    <a:pt x="862" y="115"/>
                  </a:lnTo>
                  <a:lnTo>
                    <a:pt x="766" y="67"/>
                  </a:lnTo>
                  <a:lnTo>
                    <a:pt x="671" y="39"/>
                  </a:lnTo>
                  <a:lnTo>
                    <a:pt x="565" y="10"/>
                  </a:lnTo>
                  <a:lnTo>
                    <a:pt x="4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3129343" y="1813519"/>
              <a:ext cx="53486" cy="24822"/>
            </a:xfrm>
            <a:custGeom>
              <a:avLst/>
              <a:gdLst/>
              <a:ahLst/>
              <a:cxnLst/>
              <a:rect l="l" t="t" r="r" b="b"/>
              <a:pathLst>
                <a:path w="1323" h="614" extrusionOk="0">
                  <a:moveTo>
                    <a:pt x="748" y="0"/>
                  </a:moveTo>
                  <a:lnTo>
                    <a:pt x="652" y="10"/>
                  </a:lnTo>
                  <a:lnTo>
                    <a:pt x="546" y="29"/>
                  </a:lnTo>
                  <a:lnTo>
                    <a:pt x="441" y="58"/>
                  </a:lnTo>
                  <a:lnTo>
                    <a:pt x="345" y="105"/>
                  </a:lnTo>
                  <a:lnTo>
                    <a:pt x="259" y="172"/>
                  </a:lnTo>
                  <a:lnTo>
                    <a:pt x="173" y="239"/>
                  </a:lnTo>
                  <a:lnTo>
                    <a:pt x="106" y="326"/>
                  </a:lnTo>
                  <a:lnTo>
                    <a:pt x="48" y="412"/>
                  </a:lnTo>
                  <a:lnTo>
                    <a:pt x="10" y="508"/>
                  </a:lnTo>
                  <a:lnTo>
                    <a:pt x="0" y="613"/>
                  </a:lnTo>
                  <a:lnTo>
                    <a:pt x="163" y="517"/>
                  </a:lnTo>
                  <a:lnTo>
                    <a:pt x="240" y="479"/>
                  </a:lnTo>
                  <a:lnTo>
                    <a:pt x="326" y="441"/>
                  </a:lnTo>
                  <a:lnTo>
                    <a:pt x="470" y="393"/>
                  </a:lnTo>
                  <a:lnTo>
                    <a:pt x="546" y="364"/>
                  </a:lnTo>
                  <a:lnTo>
                    <a:pt x="623" y="345"/>
                  </a:lnTo>
                  <a:lnTo>
                    <a:pt x="786" y="307"/>
                  </a:lnTo>
                  <a:lnTo>
                    <a:pt x="949" y="268"/>
                  </a:lnTo>
                  <a:lnTo>
                    <a:pt x="1131" y="239"/>
                  </a:lnTo>
                  <a:lnTo>
                    <a:pt x="1322" y="192"/>
                  </a:lnTo>
                  <a:lnTo>
                    <a:pt x="1236" y="134"/>
                  </a:lnTo>
                  <a:lnTo>
                    <a:pt x="1150" y="86"/>
                  </a:lnTo>
                  <a:lnTo>
                    <a:pt x="1054" y="48"/>
                  </a:lnTo>
                  <a:lnTo>
                    <a:pt x="958" y="19"/>
                  </a:lnTo>
                  <a:lnTo>
                    <a:pt x="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2"/>
            <p:cNvSpPr/>
            <p:nvPr/>
          </p:nvSpPr>
          <p:spPr>
            <a:xfrm>
              <a:off x="3172317" y="1990832"/>
              <a:ext cx="74791" cy="39174"/>
            </a:xfrm>
            <a:custGeom>
              <a:avLst/>
              <a:gdLst/>
              <a:ahLst/>
              <a:cxnLst/>
              <a:rect l="l" t="t" r="r" b="b"/>
              <a:pathLst>
                <a:path w="1850" h="969" extrusionOk="0">
                  <a:moveTo>
                    <a:pt x="1" y="1"/>
                  </a:moveTo>
                  <a:lnTo>
                    <a:pt x="1" y="97"/>
                  </a:lnTo>
                  <a:lnTo>
                    <a:pt x="10" y="192"/>
                  </a:lnTo>
                  <a:lnTo>
                    <a:pt x="29" y="279"/>
                  </a:lnTo>
                  <a:lnTo>
                    <a:pt x="58" y="365"/>
                  </a:lnTo>
                  <a:lnTo>
                    <a:pt x="87" y="451"/>
                  </a:lnTo>
                  <a:lnTo>
                    <a:pt x="135" y="528"/>
                  </a:lnTo>
                  <a:lnTo>
                    <a:pt x="183" y="604"/>
                  </a:lnTo>
                  <a:lnTo>
                    <a:pt x="240" y="671"/>
                  </a:lnTo>
                  <a:lnTo>
                    <a:pt x="307" y="729"/>
                  </a:lnTo>
                  <a:lnTo>
                    <a:pt x="374" y="786"/>
                  </a:lnTo>
                  <a:lnTo>
                    <a:pt x="451" y="834"/>
                  </a:lnTo>
                  <a:lnTo>
                    <a:pt x="527" y="882"/>
                  </a:lnTo>
                  <a:lnTo>
                    <a:pt x="614" y="911"/>
                  </a:lnTo>
                  <a:lnTo>
                    <a:pt x="700" y="939"/>
                  </a:lnTo>
                  <a:lnTo>
                    <a:pt x="786" y="959"/>
                  </a:lnTo>
                  <a:lnTo>
                    <a:pt x="882" y="968"/>
                  </a:lnTo>
                  <a:lnTo>
                    <a:pt x="978" y="968"/>
                  </a:lnTo>
                  <a:lnTo>
                    <a:pt x="1073" y="959"/>
                  </a:lnTo>
                  <a:lnTo>
                    <a:pt x="1160" y="939"/>
                  </a:lnTo>
                  <a:lnTo>
                    <a:pt x="1246" y="911"/>
                  </a:lnTo>
                  <a:lnTo>
                    <a:pt x="1332" y="872"/>
                  </a:lnTo>
                  <a:lnTo>
                    <a:pt x="1409" y="834"/>
                  </a:lnTo>
                  <a:lnTo>
                    <a:pt x="1476" y="777"/>
                  </a:lnTo>
                  <a:lnTo>
                    <a:pt x="1552" y="729"/>
                  </a:lnTo>
                  <a:lnTo>
                    <a:pt x="1610" y="662"/>
                  </a:lnTo>
                  <a:lnTo>
                    <a:pt x="1667" y="595"/>
                  </a:lnTo>
                  <a:lnTo>
                    <a:pt x="1715" y="518"/>
                  </a:lnTo>
                  <a:lnTo>
                    <a:pt x="1763" y="441"/>
                  </a:lnTo>
                  <a:lnTo>
                    <a:pt x="1792" y="355"/>
                  </a:lnTo>
                  <a:lnTo>
                    <a:pt x="1820" y="269"/>
                  </a:lnTo>
                  <a:lnTo>
                    <a:pt x="1840" y="173"/>
                  </a:lnTo>
                  <a:lnTo>
                    <a:pt x="1849" y="77"/>
                  </a:lnTo>
                  <a:lnTo>
                    <a:pt x="1" y="1"/>
                  </a:lnTo>
                  <a:close/>
                </a:path>
              </a:pathLst>
            </a:custGeom>
            <a:solidFill>
              <a:srgbClr val="F9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p:nvPr/>
          </p:nvSpPr>
          <p:spPr>
            <a:xfrm>
              <a:off x="2936102" y="1485900"/>
              <a:ext cx="533643" cy="434151"/>
            </a:xfrm>
            <a:custGeom>
              <a:avLst/>
              <a:gdLst/>
              <a:ahLst/>
              <a:cxnLst/>
              <a:rect l="l" t="t" r="r" b="b"/>
              <a:pathLst>
                <a:path w="13200" h="10739" extrusionOk="0">
                  <a:moveTo>
                    <a:pt x="4752" y="1"/>
                  </a:moveTo>
                  <a:lnTo>
                    <a:pt x="4531" y="20"/>
                  </a:lnTo>
                  <a:lnTo>
                    <a:pt x="4311" y="49"/>
                  </a:lnTo>
                  <a:lnTo>
                    <a:pt x="4091" y="87"/>
                  </a:lnTo>
                  <a:lnTo>
                    <a:pt x="3880" y="145"/>
                  </a:lnTo>
                  <a:lnTo>
                    <a:pt x="3660" y="202"/>
                  </a:lnTo>
                  <a:lnTo>
                    <a:pt x="3449" y="279"/>
                  </a:lnTo>
                  <a:lnTo>
                    <a:pt x="3238" y="365"/>
                  </a:lnTo>
                  <a:lnTo>
                    <a:pt x="3028" y="451"/>
                  </a:lnTo>
                  <a:lnTo>
                    <a:pt x="2826" y="566"/>
                  </a:lnTo>
                  <a:lnTo>
                    <a:pt x="2625" y="681"/>
                  </a:lnTo>
                  <a:lnTo>
                    <a:pt x="2424" y="806"/>
                  </a:lnTo>
                  <a:lnTo>
                    <a:pt x="2223" y="949"/>
                  </a:lnTo>
                  <a:lnTo>
                    <a:pt x="2032" y="1102"/>
                  </a:lnTo>
                  <a:lnTo>
                    <a:pt x="1840" y="1265"/>
                  </a:lnTo>
                  <a:lnTo>
                    <a:pt x="1658" y="1438"/>
                  </a:lnTo>
                  <a:lnTo>
                    <a:pt x="1476" y="1629"/>
                  </a:lnTo>
                  <a:lnTo>
                    <a:pt x="1304" y="1821"/>
                  </a:lnTo>
                  <a:lnTo>
                    <a:pt x="1131" y="2032"/>
                  </a:lnTo>
                  <a:lnTo>
                    <a:pt x="968" y="2252"/>
                  </a:lnTo>
                  <a:lnTo>
                    <a:pt x="806" y="2482"/>
                  </a:lnTo>
                  <a:lnTo>
                    <a:pt x="643" y="2721"/>
                  </a:lnTo>
                  <a:lnTo>
                    <a:pt x="528" y="2922"/>
                  </a:lnTo>
                  <a:lnTo>
                    <a:pt x="432" y="3114"/>
                  </a:lnTo>
                  <a:lnTo>
                    <a:pt x="336" y="3296"/>
                  </a:lnTo>
                  <a:lnTo>
                    <a:pt x="260" y="3487"/>
                  </a:lnTo>
                  <a:lnTo>
                    <a:pt x="193" y="3660"/>
                  </a:lnTo>
                  <a:lnTo>
                    <a:pt x="135" y="3842"/>
                  </a:lnTo>
                  <a:lnTo>
                    <a:pt x="97" y="4014"/>
                  </a:lnTo>
                  <a:lnTo>
                    <a:pt x="58" y="4177"/>
                  </a:lnTo>
                  <a:lnTo>
                    <a:pt x="30" y="4340"/>
                  </a:lnTo>
                  <a:lnTo>
                    <a:pt x="11" y="4503"/>
                  </a:lnTo>
                  <a:lnTo>
                    <a:pt x="1" y="4656"/>
                  </a:lnTo>
                  <a:lnTo>
                    <a:pt x="1" y="4809"/>
                  </a:lnTo>
                  <a:lnTo>
                    <a:pt x="1" y="4953"/>
                  </a:lnTo>
                  <a:lnTo>
                    <a:pt x="20" y="5087"/>
                  </a:lnTo>
                  <a:lnTo>
                    <a:pt x="30" y="5221"/>
                  </a:lnTo>
                  <a:lnTo>
                    <a:pt x="49" y="5355"/>
                  </a:lnTo>
                  <a:lnTo>
                    <a:pt x="106" y="5595"/>
                  </a:lnTo>
                  <a:lnTo>
                    <a:pt x="173" y="5815"/>
                  </a:lnTo>
                  <a:lnTo>
                    <a:pt x="250" y="6006"/>
                  </a:lnTo>
                  <a:lnTo>
                    <a:pt x="327" y="6179"/>
                  </a:lnTo>
                  <a:lnTo>
                    <a:pt x="403" y="6323"/>
                  </a:lnTo>
                  <a:lnTo>
                    <a:pt x="470" y="6437"/>
                  </a:lnTo>
                  <a:lnTo>
                    <a:pt x="576" y="6591"/>
                  </a:lnTo>
                  <a:lnTo>
                    <a:pt x="786" y="6840"/>
                  </a:lnTo>
                  <a:lnTo>
                    <a:pt x="1007" y="7070"/>
                  </a:lnTo>
                  <a:lnTo>
                    <a:pt x="1227" y="7271"/>
                  </a:lnTo>
                  <a:lnTo>
                    <a:pt x="1447" y="7453"/>
                  </a:lnTo>
                  <a:lnTo>
                    <a:pt x="1677" y="7616"/>
                  </a:lnTo>
                  <a:lnTo>
                    <a:pt x="1907" y="7750"/>
                  </a:lnTo>
                  <a:lnTo>
                    <a:pt x="2146" y="7874"/>
                  </a:lnTo>
                  <a:lnTo>
                    <a:pt x="2386" y="7970"/>
                  </a:lnTo>
                  <a:lnTo>
                    <a:pt x="2625" y="8056"/>
                  </a:lnTo>
                  <a:lnTo>
                    <a:pt x="2865" y="8123"/>
                  </a:lnTo>
                  <a:lnTo>
                    <a:pt x="3104" y="8171"/>
                  </a:lnTo>
                  <a:lnTo>
                    <a:pt x="3344" y="8200"/>
                  </a:lnTo>
                  <a:lnTo>
                    <a:pt x="3583" y="8229"/>
                  </a:lnTo>
                  <a:lnTo>
                    <a:pt x="4072" y="8229"/>
                  </a:lnTo>
                  <a:lnTo>
                    <a:pt x="4311" y="8209"/>
                  </a:lnTo>
                  <a:lnTo>
                    <a:pt x="4551" y="8190"/>
                  </a:lnTo>
                  <a:lnTo>
                    <a:pt x="4790" y="8152"/>
                  </a:lnTo>
                  <a:lnTo>
                    <a:pt x="5029" y="8114"/>
                  </a:lnTo>
                  <a:lnTo>
                    <a:pt x="5269" y="8066"/>
                  </a:lnTo>
                  <a:lnTo>
                    <a:pt x="5499" y="8008"/>
                  </a:lnTo>
                  <a:lnTo>
                    <a:pt x="5729" y="7941"/>
                  </a:lnTo>
                  <a:lnTo>
                    <a:pt x="6179" y="7817"/>
                  </a:lnTo>
                  <a:lnTo>
                    <a:pt x="6610" y="7673"/>
                  </a:lnTo>
                  <a:lnTo>
                    <a:pt x="7022" y="7539"/>
                  </a:lnTo>
                  <a:lnTo>
                    <a:pt x="7414" y="7405"/>
                  </a:lnTo>
                  <a:lnTo>
                    <a:pt x="7788" y="7290"/>
                  </a:lnTo>
                  <a:lnTo>
                    <a:pt x="7970" y="7252"/>
                  </a:lnTo>
                  <a:lnTo>
                    <a:pt x="8152" y="7223"/>
                  </a:lnTo>
                  <a:lnTo>
                    <a:pt x="8334" y="7213"/>
                  </a:lnTo>
                  <a:lnTo>
                    <a:pt x="8525" y="7213"/>
                  </a:lnTo>
                  <a:lnTo>
                    <a:pt x="8717" y="7232"/>
                  </a:lnTo>
                  <a:lnTo>
                    <a:pt x="8899" y="7261"/>
                  </a:lnTo>
                  <a:lnTo>
                    <a:pt x="9081" y="7309"/>
                  </a:lnTo>
                  <a:lnTo>
                    <a:pt x="9263" y="7376"/>
                  </a:lnTo>
                  <a:lnTo>
                    <a:pt x="9435" y="7453"/>
                  </a:lnTo>
                  <a:lnTo>
                    <a:pt x="9598" y="7539"/>
                  </a:lnTo>
                  <a:lnTo>
                    <a:pt x="9751" y="7644"/>
                  </a:lnTo>
                  <a:lnTo>
                    <a:pt x="9895" y="7759"/>
                  </a:lnTo>
                  <a:lnTo>
                    <a:pt x="10020" y="7884"/>
                  </a:lnTo>
                  <a:lnTo>
                    <a:pt x="10125" y="8027"/>
                  </a:lnTo>
                  <a:lnTo>
                    <a:pt x="10221" y="8181"/>
                  </a:lnTo>
                  <a:lnTo>
                    <a:pt x="10297" y="8343"/>
                  </a:lnTo>
                  <a:lnTo>
                    <a:pt x="10326" y="8449"/>
                  </a:lnTo>
                  <a:lnTo>
                    <a:pt x="10355" y="8573"/>
                  </a:lnTo>
                  <a:lnTo>
                    <a:pt x="10374" y="8727"/>
                  </a:lnTo>
                  <a:lnTo>
                    <a:pt x="10393" y="8899"/>
                  </a:lnTo>
                  <a:lnTo>
                    <a:pt x="10412" y="9273"/>
                  </a:lnTo>
                  <a:lnTo>
                    <a:pt x="10412" y="9665"/>
                  </a:lnTo>
                  <a:lnTo>
                    <a:pt x="10422" y="10345"/>
                  </a:lnTo>
                  <a:lnTo>
                    <a:pt x="10431" y="10566"/>
                  </a:lnTo>
                  <a:lnTo>
                    <a:pt x="10431" y="10633"/>
                  </a:lnTo>
                  <a:lnTo>
                    <a:pt x="10441" y="10661"/>
                  </a:lnTo>
                  <a:lnTo>
                    <a:pt x="10499" y="10690"/>
                  </a:lnTo>
                  <a:lnTo>
                    <a:pt x="10556" y="10719"/>
                  </a:lnTo>
                  <a:lnTo>
                    <a:pt x="10613" y="10738"/>
                  </a:lnTo>
                  <a:lnTo>
                    <a:pt x="10805" y="10738"/>
                  </a:lnTo>
                  <a:lnTo>
                    <a:pt x="10872" y="10719"/>
                  </a:lnTo>
                  <a:lnTo>
                    <a:pt x="10939" y="10700"/>
                  </a:lnTo>
                  <a:lnTo>
                    <a:pt x="11083" y="10642"/>
                  </a:lnTo>
                  <a:lnTo>
                    <a:pt x="11217" y="10556"/>
                  </a:lnTo>
                  <a:lnTo>
                    <a:pt x="11361" y="10460"/>
                  </a:lnTo>
                  <a:lnTo>
                    <a:pt x="11514" y="10345"/>
                  </a:lnTo>
                  <a:lnTo>
                    <a:pt x="11657" y="10211"/>
                  </a:lnTo>
                  <a:lnTo>
                    <a:pt x="11801" y="10077"/>
                  </a:lnTo>
                  <a:lnTo>
                    <a:pt x="12089" y="9790"/>
                  </a:lnTo>
                  <a:lnTo>
                    <a:pt x="12366" y="9512"/>
                  </a:lnTo>
                  <a:lnTo>
                    <a:pt x="12615" y="9253"/>
                  </a:lnTo>
                  <a:lnTo>
                    <a:pt x="12673" y="9244"/>
                  </a:lnTo>
                  <a:lnTo>
                    <a:pt x="12730" y="9234"/>
                  </a:lnTo>
                  <a:lnTo>
                    <a:pt x="12778" y="9206"/>
                  </a:lnTo>
                  <a:lnTo>
                    <a:pt x="12826" y="9167"/>
                  </a:lnTo>
                  <a:lnTo>
                    <a:pt x="12874" y="9119"/>
                  </a:lnTo>
                  <a:lnTo>
                    <a:pt x="12922" y="9071"/>
                  </a:lnTo>
                  <a:lnTo>
                    <a:pt x="12960" y="9004"/>
                  </a:lnTo>
                  <a:lnTo>
                    <a:pt x="12998" y="8937"/>
                  </a:lnTo>
                  <a:lnTo>
                    <a:pt x="13065" y="8784"/>
                  </a:lnTo>
                  <a:lnTo>
                    <a:pt x="13113" y="8602"/>
                  </a:lnTo>
                  <a:lnTo>
                    <a:pt x="13161" y="8411"/>
                  </a:lnTo>
                  <a:lnTo>
                    <a:pt x="13180" y="8190"/>
                  </a:lnTo>
                  <a:lnTo>
                    <a:pt x="13200" y="7970"/>
                  </a:lnTo>
                  <a:lnTo>
                    <a:pt x="13200" y="7730"/>
                  </a:lnTo>
                  <a:lnTo>
                    <a:pt x="13180" y="7501"/>
                  </a:lnTo>
                  <a:lnTo>
                    <a:pt x="13161" y="7261"/>
                  </a:lnTo>
                  <a:lnTo>
                    <a:pt x="13113" y="7022"/>
                  </a:lnTo>
                  <a:lnTo>
                    <a:pt x="13056" y="6792"/>
                  </a:lnTo>
                  <a:lnTo>
                    <a:pt x="12989" y="6572"/>
                  </a:lnTo>
                  <a:lnTo>
                    <a:pt x="12893" y="6370"/>
                  </a:lnTo>
                  <a:lnTo>
                    <a:pt x="12836" y="6246"/>
                  </a:lnTo>
                  <a:lnTo>
                    <a:pt x="12778" y="6102"/>
                  </a:lnTo>
                  <a:lnTo>
                    <a:pt x="12654" y="5767"/>
                  </a:lnTo>
                  <a:lnTo>
                    <a:pt x="12539" y="5393"/>
                  </a:lnTo>
                  <a:lnTo>
                    <a:pt x="12414" y="5020"/>
                  </a:lnTo>
                  <a:lnTo>
                    <a:pt x="12232" y="4378"/>
                  </a:lnTo>
                  <a:lnTo>
                    <a:pt x="12156" y="4091"/>
                  </a:lnTo>
                  <a:lnTo>
                    <a:pt x="12060" y="3890"/>
                  </a:lnTo>
                  <a:lnTo>
                    <a:pt x="11964" y="3708"/>
                  </a:lnTo>
                  <a:lnTo>
                    <a:pt x="11868" y="3526"/>
                  </a:lnTo>
                  <a:lnTo>
                    <a:pt x="11772" y="3363"/>
                  </a:lnTo>
                  <a:lnTo>
                    <a:pt x="11677" y="3210"/>
                  </a:lnTo>
                  <a:lnTo>
                    <a:pt x="11571" y="3066"/>
                  </a:lnTo>
                  <a:lnTo>
                    <a:pt x="11466" y="2932"/>
                  </a:lnTo>
                  <a:lnTo>
                    <a:pt x="11351" y="2798"/>
                  </a:lnTo>
                  <a:lnTo>
                    <a:pt x="11246" y="2683"/>
                  </a:lnTo>
                  <a:lnTo>
                    <a:pt x="11131" y="2568"/>
                  </a:lnTo>
                  <a:lnTo>
                    <a:pt x="11006" y="2463"/>
                  </a:lnTo>
                  <a:lnTo>
                    <a:pt x="10882" y="2357"/>
                  </a:lnTo>
                  <a:lnTo>
                    <a:pt x="10757" y="2261"/>
                  </a:lnTo>
                  <a:lnTo>
                    <a:pt x="10623" y="2175"/>
                  </a:lnTo>
                  <a:lnTo>
                    <a:pt x="10345" y="1993"/>
                  </a:lnTo>
                  <a:lnTo>
                    <a:pt x="10048" y="1830"/>
                  </a:lnTo>
                  <a:lnTo>
                    <a:pt x="9723" y="1677"/>
                  </a:lnTo>
                  <a:lnTo>
                    <a:pt x="9378" y="1514"/>
                  </a:lnTo>
                  <a:lnTo>
                    <a:pt x="9004" y="1351"/>
                  </a:lnTo>
                  <a:lnTo>
                    <a:pt x="8171" y="987"/>
                  </a:lnTo>
                  <a:lnTo>
                    <a:pt x="7711" y="777"/>
                  </a:lnTo>
                  <a:lnTo>
                    <a:pt x="7213" y="537"/>
                  </a:lnTo>
                  <a:lnTo>
                    <a:pt x="6993" y="432"/>
                  </a:lnTo>
                  <a:lnTo>
                    <a:pt x="6773" y="346"/>
                  </a:lnTo>
                  <a:lnTo>
                    <a:pt x="6543" y="260"/>
                  </a:lnTo>
                  <a:lnTo>
                    <a:pt x="6322" y="193"/>
                  </a:lnTo>
                  <a:lnTo>
                    <a:pt x="6093" y="135"/>
                  </a:lnTo>
                  <a:lnTo>
                    <a:pt x="5872" y="78"/>
                  </a:lnTo>
                  <a:lnTo>
                    <a:pt x="5652" y="49"/>
                  </a:lnTo>
                  <a:lnTo>
                    <a:pt x="5422" y="20"/>
                  </a:lnTo>
                  <a:lnTo>
                    <a:pt x="52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2"/>
            <p:cNvSpPr/>
            <p:nvPr/>
          </p:nvSpPr>
          <p:spPr>
            <a:xfrm>
              <a:off x="3362445" y="1835956"/>
              <a:ext cx="85989" cy="123951"/>
            </a:xfrm>
            <a:custGeom>
              <a:avLst/>
              <a:gdLst/>
              <a:ahLst/>
              <a:cxnLst/>
              <a:rect l="l" t="t" r="r" b="b"/>
              <a:pathLst>
                <a:path w="2127" h="3066" extrusionOk="0">
                  <a:moveTo>
                    <a:pt x="1361" y="1"/>
                  </a:moveTo>
                  <a:lnTo>
                    <a:pt x="1274" y="20"/>
                  </a:lnTo>
                  <a:lnTo>
                    <a:pt x="1188" y="48"/>
                  </a:lnTo>
                  <a:lnTo>
                    <a:pt x="1102" y="96"/>
                  </a:lnTo>
                  <a:lnTo>
                    <a:pt x="1025" y="154"/>
                  </a:lnTo>
                  <a:lnTo>
                    <a:pt x="949" y="230"/>
                  </a:lnTo>
                  <a:lnTo>
                    <a:pt x="882" y="317"/>
                  </a:lnTo>
                  <a:lnTo>
                    <a:pt x="815" y="412"/>
                  </a:lnTo>
                  <a:lnTo>
                    <a:pt x="748" y="518"/>
                  </a:lnTo>
                  <a:lnTo>
                    <a:pt x="680" y="633"/>
                  </a:lnTo>
                  <a:lnTo>
                    <a:pt x="623" y="767"/>
                  </a:lnTo>
                  <a:lnTo>
                    <a:pt x="508" y="1045"/>
                  </a:lnTo>
                  <a:lnTo>
                    <a:pt x="403" y="1342"/>
                  </a:lnTo>
                  <a:lnTo>
                    <a:pt x="297" y="1648"/>
                  </a:lnTo>
                  <a:lnTo>
                    <a:pt x="192" y="1935"/>
                  </a:lnTo>
                  <a:lnTo>
                    <a:pt x="106" y="2194"/>
                  </a:lnTo>
                  <a:lnTo>
                    <a:pt x="67" y="2318"/>
                  </a:lnTo>
                  <a:lnTo>
                    <a:pt x="39" y="2433"/>
                  </a:lnTo>
                  <a:lnTo>
                    <a:pt x="10" y="2539"/>
                  </a:lnTo>
                  <a:lnTo>
                    <a:pt x="0" y="2644"/>
                  </a:lnTo>
                  <a:lnTo>
                    <a:pt x="10" y="2730"/>
                  </a:lnTo>
                  <a:lnTo>
                    <a:pt x="20" y="2817"/>
                  </a:lnTo>
                  <a:lnTo>
                    <a:pt x="58" y="2884"/>
                  </a:lnTo>
                  <a:lnTo>
                    <a:pt x="106" y="2941"/>
                  </a:lnTo>
                  <a:lnTo>
                    <a:pt x="173" y="2989"/>
                  </a:lnTo>
                  <a:lnTo>
                    <a:pt x="259" y="3027"/>
                  </a:lnTo>
                  <a:lnTo>
                    <a:pt x="364" y="3056"/>
                  </a:lnTo>
                  <a:lnTo>
                    <a:pt x="470" y="3066"/>
                  </a:lnTo>
                  <a:lnTo>
                    <a:pt x="594" y="3056"/>
                  </a:lnTo>
                  <a:lnTo>
                    <a:pt x="719" y="3027"/>
                  </a:lnTo>
                  <a:lnTo>
                    <a:pt x="843" y="2989"/>
                  </a:lnTo>
                  <a:lnTo>
                    <a:pt x="977" y="2941"/>
                  </a:lnTo>
                  <a:lnTo>
                    <a:pt x="1102" y="2884"/>
                  </a:lnTo>
                  <a:lnTo>
                    <a:pt x="1236" y="2807"/>
                  </a:lnTo>
                  <a:lnTo>
                    <a:pt x="1361" y="2721"/>
                  </a:lnTo>
                  <a:lnTo>
                    <a:pt x="1475" y="2615"/>
                  </a:lnTo>
                  <a:lnTo>
                    <a:pt x="1590" y="2510"/>
                  </a:lnTo>
                  <a:lnTo>
                    <a:pt x="1696" y="2395"/>
                  </a:lnTo>
                  <a:lnTo>
                    <a:pt x="1801" y="2261"/>
                  </a:lnTo>
                  <a:lnTo>
                    <a:pt x="1878" y="2127"/>
                  </a:lnTo>
                  <a:lnTo>
                    <a:pt x="1954" y="1983"/>
                  </a:lnTo>
                  <a:lnTo>
                    <a:pt x="2012" y="1830"/>
                  </a:lnTo>
                  <a:lnTo>
                    <a:pt x="2060" y="1677"/>
                  </a:lnTo>
                  <a:lnTo>
                    <a:pt x="2088" y="1523"/>
                  </a:lnTo>
                  <a:lnTo>
                    <a:pt x="2117" y="1370"/>
                  </a:lnTo>
                  <a:lnTo>
                    <a:pt x="2127" y="1227"/>
                  </a:lnTo>
                  <a:lnTo>
                    <a:pt x="2127" y="1083"/>
                  </a:lnTo>
                  <a:lnTo>
                    <a:pt x="2117" y="939"/>
                  </a:lnTo>
                  <a:lnTo>
                    <a:pt x="2108" y="805"/>
                  </a:lnTo>
                  <a:lnTo>
                    <a:pt x="2079" y="681"/>
                  </a:lnTo>
                  <a:lnTo>
                    <a:pt x="2041" y="566"/>
                  </a:lnTo>
                  <a:lnTo>
                    <a:pt x="1993" y="451"/>
                  </a:lnTo>
                  <a:lnTo>
                    <a:pt x="1945" y="355"/>
                  </a:lnTo>
                  <a:lnTo>
                    <a:pt x="1878" y="269"/>
                  </a:lnTo>
                  <a:lnTo>
                    <a:pt x="1811" y="192"/>
                  </a:lnTo>
                  <a:lnTo>
                    <a:pt x="1734" y="125"/>
                  </a:lnTo>
                  <a:lnTo>
                    <a:pt x="1648" y="68"/>
                  </a:lnTo>
                  <a:lnTo>
                    <a:pt x="1552" y="29"/>
                  </a:lnTo>
                  <a:lnTo>
                    <a:pt x="1456" y="10"/>
                  </a:lnTo>
                  <a:lnTo>
                    <a:pt x="136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2"/>
            <p:cNvSpPr/>
            <p:nvPr/>
          </p:nvSpPr>
          <p:spPr>
            <a:xfrm>
              <a:off x="2094695" y="4153426"/>
              <a:ext cx="274220" cy="484079"/>
            </a:xfrm>
            <a:custGeom>
              <a:avLst/>
              <a:gdLst/>
              <a:ahLst/>
              <a:cxnLst/>
              <a:rect l="l" t="t" r="r" b="b"/>
              <a:pathLst>
                <a:path w="6783" h="11974" extrusionOk="0">
                  <a:moveTo>
                    <a:pt x="4167" y="1"/>
                  </a:moveTo>
                  <a:lnTo>
                    <a:pt x="3803" y="3726"/>
                  </a:lnTo>
                  <a:lnTo>
                    <a:pt x="3497" y="6763"/>
                  </a:lnTo>
                  <a:lnTo>
                    <a:pt x="3353" y="8094"/>
                  </a:lnTo>
                  <a:lnTo>
                    <a:pt x="3238" y="9119"/>
                  </a:lnTo>
                  <a:lnTo>
                    <a:pt x="3209" y="9263"/>
                  </a:lnTo>
                  <a:lnTo>
                    <a:pt x="3171" y="9397"/>
                  </a:lnTo>
                  <a:lnTo>
                    <a:pt x="3114" y="9521"/>
                  </a:lnTo>
                  <a:lnTo>
                    <a:pt x="3037" y="9646"/>
                  </a:lnTo>
                  <a:lnTo>
                    <a:pt x="2951" y="9761"/>
                  </a:lnTo>
                  <a:lnTo>
                    <a:pt x="2855" y="9856"/>
                  </a:lnTo>
                  <a:lnTo>
                    <a:pt x="2740" y="9943"/>
                  </a:lnTo>
                  <a:lnTo>
                    <a:pt x="2616" y="10019"/>
                  </a:lnTo>
                  <a:lnTo>
                    <a:pt x="1543" y="10594"/>
                  </a:lnTo>
                  <a:lnTo>
                    <a:pt x="202" y="11418"/>
                  </a:lnTo>
                  <a:lnTo>
                    <a:pt x="144" y="11456"/>
                  </a:lnTo>
                  <a:lnTo>
                    <a:pt x="87" y="11504"/>
                  </a:lnTo>
                  <a:lnTo>
                    <a:pt x="49" y="11552"/>
                  </a:lnTo>
                  <a:lnTo>
                    <a:pt x="29" y="11600"/>
                  </a:lnTo>
                  <a:lnTo>
                    <a:pt x="10" y="11648"/>
                  </a:lnTo>
                  <a:lnTo>
                    <a:pt x="1" y="11695"/>
                  </a:lnTo>
                  <a:lnTo>
                    <a:pt x="1" y="11743"/>
                  </a:lnTo>
                  <a:lnTo>
                    <a:pt x="10" y="11791"/>
                  </a:lnTo>
                  <a:lnTo>
                    <a:pt x="39" y="11830"/>
                  </a:lnTo>
                  <a:lnTo>
                    <a:pt x="68" y="11868"/>
                  </a:lnTo>
                  <a:lnTo>
                    <a:pt x="106" y="11897"/>
                  </a:lnTo>
                  <a:lnTo>
                    <a:pt x="154" y="11925"/>
                  </a:lnTo>
                  <a:lnTo>
                    <a:pt x="202" y="11944"/>
                  </a:lnTo>
                  <a:lnTo>
                    <a:pt x="269" y="11964"/>
                  </a:lnTo>
                  <a:lnTo>
                    <a:pt x="336" y="11973"/>
                  </a:lnTo>
                  <a:lnTo>
                    <a:pt x="413" y="11973"/>
                  </a:lnTo>
                  <a:lnTo>
                    <a:pt x="1074" y="11925"/>
                  </a:lnTo>
                  <a:lnTo>
                    <a:pt x="1715" y="11868"/>
                  </a:lnTo>
                  <a:lnTo>
                    <a:pt x="2098" y="11830"/>
                  </a:lnTo>
                  <a:lnTo>
                    <a:pt x="2491" y="11772"/>
                  </a:lnTo>
                  <a:lnTo>
                    <a:pt x="2874" y="11724"/>
                  </a:lnTo>
                  <a:lnTo>
                    <a:pt x="3238" y="11657"/>
                  </a:lnTo>
                  <a:lnTo>
                    <a:pt x="3363" y="11638"/>
                  </a:lnTo>
                  <a:lnTo>
                    <a:pt x="3478" y="11600"/>
                  </a:lnTo>
                  <a:lnTo>
                    <a:pt x="3593" y="11552"/>
                  </a:lnTo>
                  <a:lnTo>
                    <a:pt x="3698" y="11494"/>
                  </a:lnTo>
                  <a:lnTo>
                    <a:pt x="3803" y="11427"/>
                  </a:lnTo>
                  <a:lnTo>
                    <a:pt x="3889" y="11360"/>
                  </a:lnTo>
                  <a:lnTo>
                    <a:pt x="3985" y="11274"/>
                  </a:lnTo>
                  <a:lnTo>
                    <a:pt x="4062" y="11188"/>
                  </a:lnTo>
                  <a:lnTo>
                    <a:pt x="4129" y="11092"/>
                  </a:lnTo>
                  <a:lnTo>
                    <a:pt x="4196" y="10996"/>
                  </a:lnTo>
                  <a:lnTo>
                    <a:pt x="4253" y="10891"/>
                  </a:lnTo>
                  <a:lnTo>
                    <a:pt x="4301" y="10776"/>
                  </a:lnTo>
                  <a:lnTo>
                    <a:pt x="4340" y="10661"/>
                  </a:lnTo>
                  <a:lnTo>
                    <a:pt x="4359" y="10546"/>
                  </a:lnTo>
                  <a:lnTo>
                    <a:pt x="4378" y="10422"/>
                  </a:lnTo>
                  <a:lnTo>
                    <a:pt x="4388" y="10297"/>
                  </a:lnTo>
                  <a:lnTo>
                    <a:pt x="4445" y="9694"/>
                  </a:lnTo>
                  <a:lnTo>
                    <a:pt x="6782" y="269"/>
                  </a:lnTo>
                  <a:lnTo>
                    <a:pt x="416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2"/>
            <p:cNvSpPr/>
            <p:nvPr/>
          </p:nvSpPr>
          <p:spPr>
            <a:xfrm>
              <a:off x="2094695" y="4545284"/>
              <a:ext cx="179700" cy="92215"/>
            </a:xfrm>
            <a:custGeom>
              <a:avLst/>
              <a:gdLst/>
              <a:ahLst/>
              <a:cxnLst/>
              <a:rect l="l" t="t" r="r" b="b"/>
              <a:pathLst>
                <a:path w="4445" h="2281" extrusionOk="0">
                  <a:moveTo>
                    <a:pt x="4445" y="1"/>
                  </a:moveTo>
                  <a:lnTo>
                    <a:pt x="4416" y="58"/>
                  </a:lnTo>
                  <a:lnTo>
                    <a:pt x="4368" y="106"/>
                  </a:lnTo>
                  <a:lnTo>
                    <a:pt x="4273" y="211"/>
                  </a:lnTo>
                  <a:lnTo>
                    <a:pt x="4148" y="307"/>
                  </a:lnTo>
                  <a:lnTo>
                    <a:pt x="4004" y="403"/>
                  </a:lnTo>
                  <a:lnTo>
                    <a:pt x="3851" y="489"/>
                  </a:lnTo>
                  <a:lnTo>
                    <a:pt x="3679" y="566"/>
                  </a:lnTo>
                  <a:lnTo>
                    <a:pt x="3497" y="642"/>
                  </a:lnTo>
                  <a:lnTo>
                    <a:pt x="3315" y="709"/>
                  </a:lnTo>
                  <a:lnTo>
                    <a:pt x="3133" y="767"/>
                  </a:lnTo>
                  <a:lnTo>
                    <a:pt x="2941" y="815"/>
                  </a:lnTo>
                  <a:lnTo>
                    <a:pt x="2769" y="863"/>
                  </a:lnTo>
                  <a:lnTo>
                    <a:pt x="2587" y="891"/>
                  </a:lnTo>
                  <a:lnTo>
                    <a:pt x="2280" y="949"/>
                  </a:lnTo>
                  <a:lnTo>
                    <a:pt x="2146" y="958"/>
                  </a:lnTo>
                  <a:lnTo>
                    <a:pt x="1907" y="958"/>
                  </a:lnTo>
                  <a:lnTo>
                    <a:pt x="1782" y="949"/>
                  </a:lnTo>
                  <a:lnTo>
                    <a:pt x="1658" y="930"/>
                  </a:lnTo>
                  <a:lnTo>
                    <a:pt x="1543" y="901"/>
                  </a:lnTo>
                  <a:lnTo>
                    <a:pt x="202" y="1725"/>
                  </a:lnTo>
                  <a:lnTo>
                    <a:pt x="144" y="1763"/>
                  </a:lnTo>
                  <a:lnTo>
                    <a:pt x="87" y="1811"/>
                  </a:lnTo>
                  <a:lnTo>
                    <a:pt x="49" y="1859"/>
                  </a:lnTo>
                  <a:lnTo>
                    <a:pt x="29" y="1907"/>
                  </a:lnTo>
                  <a:lnTo>
                    <a:pt x="10" y="1955"/>
                  </a:lnTo>
                  <a:lnTo>
                    <a:pt x="1" y="2002"/>
                  </a:lnTo>
                  <a:lnTo>
                    <a:pt x="1" y="2050"/>
                  </a:lnTo>
                  <a:lnTo>
                    <a:pt x="10" y="2098"/>
                  </a:lnTo>
                  <a:lnTo>
                    <a:pt x="39" y="2137"/>
                  </a:lnTo>
                  <a:lnTo>
                    <a:pt x="68" y="2175"/>
                  </a:lnTo>
                  <a:lnTo>
                    <a:pt x="106" y="2204"/>
                  </a:lnTo>
                  <a:lnTo>
                    <a:pt x="154" y="2232"/>
                  </a:lnTo>
                  <a:lnTo>
                    <a:pt x="202" y="2251"/>
                  </a:lnTo>
                  <a:lnTo>
                    <a:pt x="269" y="2271"/>
                  </a:lnTo>
                  <a:lnTo>
                    <a:pt x="336" y="2280"/>
                  </a:lnTo>
                  <a:lnTo>
                    <a:pt x="413" y="2280"/>
                  </a:lnTo>
                  <a:lnTo>
                    <a:pt x="1074" y="2232"/>
                  </a:lnTo>
                  <a:lnTo>
                    <a:pt x="1715" y="2175"/>
                  </a:lnTo>
                  <a:lnTo>
                    <a:pt x="2098" y="2137"/>
                  </a:lnTo>
                  <a:lnTo>
                    <a:pt x="2491" y="2079"/>
                  </a:lnTo>
                  <a:lnTo>
                    <a:pt x="2874" y="2022"/>
                  </a:lnTo>
                  <a:lnTo>
                    <a:pt x="3238" y="1964"/>
                  </a:lnTo>
                  <a:lnTo>
                    <a:pt x="3363" y="1935"/>
                  </a:lnTo>
                  <a:lnTo>
                    <a:pt x="3478" y="1907"/>
                  </a:lnTo>
                  <a:lnTo>
                    <a:pt x="3593" y="1859"/>
                  </a:lnTo>
                  <a:lnTo>
                    <a:pt x="3698" y="1801"/>
                  </a:lnTo>
                  <a:lnTo>
                    <a:pt x="3803" y="1734"/>
                  </a:lnTo>
                  <a:lnTo>
                    <a:pt x="3889" y="1667"/>
                  </a:lnTo>
                  <a:lnTo>
                    <a:pt x="3985" y="1581"/>
                  </a:lnTo>
                  <a:lnTo>
                    <a:pt x="4062" y="1495"/>
                  </a:lnTo>
                  <a:lnTo>
                    <a:pt x="4129" y="1399"/>
                  </a:lnTo>
                  <a:lnTo>
                    <a:pt x="4196" y="1303"/>
                  </a:lnTo>
                  <a:lnTo>
                    <a:pt x="4253" y="1198"/>
                  </a:lnTo>
                  <a:lnTo>
                    <a:pt x="4301" y="1083"/>
                  </a:lnTo>
                  <a:lnTo>
                    <a:pt x="4340" y="968"/>
                  </a:lnTo>
                  <a:lnTo>
                    <a:pt x="4359" y="853"/>
                  </a:lnTo>
                  <a:lnTo>
                    <a:pt x="4378" y="729"/>
                  </a:lnTo>
                  <a:lnTo>
                    <a:pt x="4388" y="604"/>
                  </a:lnTo>
                  <a:lnTo>
                    <a:pt x="444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2"/>
            <p:cNvSpPr/>
            <p:nvPr/>
          </p:nvSpPr>
          <p:spPr>
            <a:xfrm>
              <a:off x="2538058" y="2129455"/>
              <a:ext cx="197933" cy="312909"/>
            </a:xfrm>
            <a:custGeom>
              <a:avLst/>
              <a:gdLst/>
              <a:ahLst/>
              <a:cxnLst/>
              <a:rect l="l" t="t" r="r" b="b"/>
              <a:pathLst>
                <a:path w="4896" h="7740" extrusionOk="0">
                  <a:moveTo>
                    <a:pt x="1" y="1"/>
                  </a:moveTo>
                  <a:lnTo>
                    <a:pt x="863" y="7184"/>
                  </a:lnTo>
                  <a:lnTo>
                    <a:pt x="891" y="7299"/>
                  </a:lnTo>
                  <a:lnTo>
                    <a:pt x="930" y="7405"/>
                  </a:lnTo>
                  <a:lnTo>
                    <a:pt x="997" y="7500"/>
                  </a:lnTo>
                  <a:lnTo>
                    <a:pt x="1073" y="7577"/>
                  </a:lnTo>
                  <a:lnTo>
                    <a:pt x="1160" y="7644"/>
                  </a:lnTo>
                  <a:lnTo>
                    <a:pt x="1255" y="7692"/>
                  </a:lnTo>
                  <a:lnTo>
                    <a:pt x="1370" y="7730"/>
                  </a:lnTo>
                  <a:lnTo>
                    <a:pt x="1485" y="7740"/>
                  </a:lnTo>
                  <a:lnTo>
                    <a:pt x="3506" y="7740"/>
                  </a:lnTo>
                  <a:lnTo>
                    <a:pt x="3621" y="7730"/>
                  </a:lnTo>
                  <a:lnTo>
                    <a:pt x="3736" y="7692"/>
                  </a:lnTo>
                  <a:lnTo>
                    <a:pt x="3832" y="7644"/>
                  </a:lnTo>
                  <a:lnTo>
                    <a:pt x="3918" y="7577"/>
                  </a:lnTo>
                  <a:lnTo>
                    <a:pt x="3995" y="7500"/>
                  </a:lnTo>
                  <a:lnTo>
                    <a:pt x="4062" y="7405"/>
                  </a:lnTo>
                  <a:lnTo>
                    <a:pt x="4100" y="7299"/>
                  </a:lnTo>
                  <a:lnTo>
                    <a:pt x="4129" y="7184"/>
                  </a:lnTo>
                  <a:lnTo>
                    <a:pt x="48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2"/>
            <p:cNvSpPr/>
            <p:nvPr/>
          </p:nvSpPr>
          <p:spPr>
            <a:xfrm>
              <a:off x="2690629" y="2229350"/>
              <a:ext cx="913864" cy="865108"/>
            </a:xfrm>
            <a:custGeom>
              <a:avLst/>
              <a:gdLst/>
              <a:ahLst/>
              <a:cxnLst/>
              <a:rect l="l" t="t" r="r" b="b"/>
              <a:pathLst>
                <a:path w="22605" h="21399" extrusionOk="0">
                  <a:moveTo>
                    <a:pt x="18237" y="1"/>
                  </a:moveTo>
                  <a:lnTo>
                    <a:pt x="18151" y="20"/>
                  </a:lnTo>
                  <a:lnTo>
                    <a:pt x="18055" y="39"/>
                  </a:lnTo>
                  <a:lnTo>
                    <a:pt x="17969" y="58"/>
                  </a:lnTo>
                  <a:lnTo>
                    <a:pt x="17883" y="97"/>
                  </a:lnTo>
                  <a:lnTo>
                    <a:pt x="17797" y="135"/>
                  </a:lnTo>
                  <a:lnTo>
                    <a:pt x="17710" y="183"/>
                  </a:lnTo>
                  <a:lnTo>
                    <a:pt x="17634" y="240"/>
                  </a:lnTo>
                  <a:lnTo>
                    <a:pt x="17557" y="298"/>
                  </a:lnTo>
                  <a:lnTo>
                    <a:pt x="17480" y="365"/>
                  </a:lnTo>
                  <a:lnTo>
                    <a:pt x="17404" y="442"/>
                  </a:lnTo>
                  <a:lnTo>
                    <a:pt x="17270" y="604"/>
                  </a:lnTo>
                  <a:lnTo>
                    <a:pt x="17136" y="796"/>
                  </a:lnTo>
                  <a:lnTo>
                    <a:pt x="17011" y="1007"/>
                  </a:lnTo>
                  <a:lnTo>
                    <a:pt x="16887" y="1237"/>
                  </a:lnTo>
                  <a:lnTo>
                    <a:pt x="16781" y="1486"/>
                  </a:lnTo>
                  <a:lnTo>
                    <a:pt x="16676" y="1763"/>
                  </a:lnTo>
                  <a:lnTo>
                    <a:pt x="16580" y="2051"/>
                  </a:lnTo>
                  <a:lnTo>
                    <a:pt x="16494" y="2357"/>
                  </a:lnTo>
                  <a:lnTo>
                    <a:pt x="16408" y="2683"/>
                  </a:lnTo>
                  <a:lnTo>
                    <a:pt x="16331" y="3018"/>
                  </a:lnTo>
                  <a:lnTo>
                    <a:pt x="16264" y="3372"/>
                  </a:lnTo>
                  <a:lnTo>
                    <a:pt x="16197" y="3736"/>
                  </a:lnTo>
                  <a:lnTo>
                    <a:pt x="16140" y="4120"/>
                  </a:lnTo>
                  <a:lnTo>
                    <a:pt x="16092" y="4503"/>
                  </a:lnTo>
                  <a:lnTo>
                    <a:pt x="16044" y="4905"/>
                  </a:lnTo>
                  <a:lnTo>
                    <a:pt x="15996" y="5307"/>
                  </a:lnTo>
                  <a:lnTo>
                    <a:pt x="15929" y="6150"/>
                  </a:lnTo>
                  <a:lnTo>
                    <a:pt x="15871" y="7003"/>
                  </a:lnTo>
                  <a:lnTo>
                    <a:pt x="15843" y="7874"/>
                  </a:lnTo>
                  <a:lnTo>
                    <a:pt x="15814" y="8755"/>
                  </a:lnTo>
                  <a:lnTo>
                    <a:pt x="15804" y="9627"/>
                  </a:lnTo>
                  <a:lnTo>
                    <a:pt x="15804" y="10489"/>
                  </a:lnTo>
                  <a:lnTo>
                    <a:pt x="15823" y="11332"/>
                  </a:lnTo>
                  <a:lnTo>
                    <a:pt x="15843" y="12146"/>
                  </a:lnTo>
                  <a:lnTo>
                    <a:pt x="15862" y="12912"/>
                  </a:lnTo>
                  <a:lnTo>
                    <a:pt x="15890" y="13650"/>
                  </a:lnTo>
                  <a:lnTo>
                    <a:pt x="15958" y="14933"/>
                  </a:lnTo>
                  <a:lnTo>
                    <a:pt x="16025" y="15939"/>
                  </a:lnTo>
                  <a:lnTo>
                    <a:pt x="16092" y="16830"/>
                  </a:lnTo>
                  <a:lnTo>
                    <a:pt x="15728" y="16878"/>
                  </a:lnTo>
                  <a:lnTo>
                    <a:pt x="14703" y="17021"/>
                  </a:lnTo>
                  <a:lnTo>
                    <a:pt x="13975" y="17117"/>
                  </a:lnTo>
                  <a:lnTo>
                    <a:pt x="13122" y="17222"/>
                  </a:lnTo>
                  <a:lnTo>
                    <a:pt x="12165" y="17328"/>
                  </a:lnTo>
                  <a:lnTo>
                    <a:pt x="11092" y="17443"/>
                  </a:lnTo>
                  <a:lnTo>
                    <a:pt x="9942" y="17558"/>
                  </a:lnTo>
                  <a:lnTo>
                    <a:pt x="8717" y="17663"/>
                  </a:lnTo>
                  <a:lnTo>
                    <a:pt x="7433" y="17759"/>
                  </a:lnTo>
                  <a:lnTo>
                    <a:pt x="6102" y="17845"/>
                  </a:lnTo>
                  <a:lnTo>
                    <a:pt x="4742" y="17912"/>
                  </a:lnTo>
                  <a:lnTo>
                    <a:pt x="4042" y="17941"/>
                  </a:lnTo>
                  <a:lnTo>
                    <a:pt x="3353" y="17960"/>
                  </a:lnTo>
                  <a:lnTo>
                    <a:pt x="2654" y="17969"/>
                  </a:lnTo>
                  <a:lnTo>
                    <a:pt x="1954" y="17979"/>
                  </a:lnTo>
                  <a:lnTo>
                    <a:pt x="1255" y="17979"/>
                  </a:lnTo>
                  <a:lnTo>
                    <a:pt x="566" y="17969"/>
                  </a:lnTo>
                  <a:lnTo>
                    <a:pt x="0" y="19023"/>
                  </a:lnTo>
                  <a:lnTo>
                    <a:pt x="613" y="19186"/>
                  </a:lnTo>
                  <a:lnTo>
                    <a:pt x="1332" y="19377"/>
                  </a:lnTo>
                  <a:lnTo>
                    <a:pt x="2280" y="19607"/>
                  </a:lnTo>
                  <a:lnTo>
                    <a:pt x="3429" y="19885"/>
                  </a:lnTo>
                  <a:lnTo>
                    <a:pt x="4071" y="20019"/>
                  </a:lnTo>
                  <a:lnTo>
                    <a:pt x="4742" y="20163"/>
                  </a:lnTo>
                  <a:lnTo>
                    <a:pt x="5450" y="20316"/>
                  </a:lnTo>
                  <a:lnTo>
                    <a:pt x="6188" y="20460"/>
                  </a:lnTo>
                  <a:lnTo>
                    <a:pt x="6954" y="20594"/>
                  </a:lnTo>
                  <a:lnTo>
                    <a:pt x="7730" y="20728"/>
                  </a:lnTo>
                  <a:lnTo>
                    <a:pt x="8535" y="20862"/>
                  </a:lnTo>
                  <a:lnTo>
                    <a:pt x="9339" y="20977"/>
                  </a:lnTo>
                  <a:lnTo>
                    <a:pt x="10163" y="21082"/>
                  </a:lnTo>
                  <a:lnTo>
                    <a:pt x="10987" y="21178"/>
                  </a:lnTo>
                  <a:lnTo>
                    <a:pt x="11810" y="21264"/>
                  </a:lnTo>
                  <a:lnTo>
                    <a:pt x="12634" y="21322"/>
                  </a:lnTo>
                  <a:lnTo>
                    <a:pt x="13439" y="21370"/>
                  </a:lnTo>
                  <a:lnTo>
                    <a:pt x="14243" y="21398"/>
                  </a:lnTo>
                  <a:lnTo>
                    <a:pt x="15019" y="21398"/>
                  </a:lnTo>
                  <a:lnTo>
                    <a:pt x="15402" y="21389"/>
                  </a:lnTo>
                  <a:lnTo>
                    <a:pt x="15785" y="21379"/>
                  </a:lnTo>
                  <a:lnTo>
                    <a:pt x="16159" y="21351"/>
                  </a:lnTo>
                  <a:lnTo>
                    <a:pt x="16523" y="21322"/>
                  </a:lnTo>
                  <a:lnTo>
                    <a:pt x="16877" y="21293"/>
                  </a:lnTo>
                  <a:lnTo>
                    <a:pt x="17231" y="21245"/>
                  </a:lnTo>
                  <a:lnTo>
                    <a:pt x="17576" y="21197"/>
                  </a:lnTo>
                  <a:lnTo>
                    <a:pt x="17911" y="21140"/>
                  </a:lnTo>
                  <a:lnTo>
                    <a:pt x="18228" y="21073"/>
                  </a:lnTo>
                  <a:lnTo>
                    <a:pt x="18544" y="21006"/>
                  </a:lnTo>
                  <a:lnTo>
                    <a:pt x="18850" y="20920"/>
                  </a:lnTo>
                  <a:lnTo>
                    <a:pt x="19147" y="20824"/>
                  </a:lnTo>
                  <a:lnTo>
                    <a:pt x="19425" y="20728"/>
                  </a:lnTo>
                  <a:lnTo>
                    <a:pt x="19693" y="20623"/>
                  </a:lnTo>
                  <a:lnTo>
                    <a:pt x="19846" y="20546"/>
                  </a:lnTo>
                  <a:lnTo>
                    <a:pt x="19980" y="20469"/>
                  </a:lnTo>
                  <a:lnTo>
                    <a:pt x="20114" y="20393"/>
                  </a:lnTo>
                  <a:lnTo>
                    <a:pt x="20249" y="20297"/>
                  </a:lnTo>
                  <a:lnTo>
                    <a:pt x="20363" y="20201"/>
                  </a:lnTo>
                  <a:lnTo>
                    <a:pt x="20478" y="20096"/>
                  </a:lnTo>
                  <a:lnTo>
                    <a:pt x="20593" y="19981"/>
                  </a:lnTo>
                  <a:lnTo>
                    <a:pt x="20699" y="19866"/>
                  </a:lnTo>
                  <a:lnTo>
                    <a:pt x="20794" y="19741"/>
                  </a:lnTo>
                  <a:lnTo>
                    <a:pt x="20881" y="19607"/>
                  </a:lnTo>
                  <a:lnTo>
                    <a:pt x="20967" y="19473"/>
                  </a:lnTo>
                  <a:lnTo>
                    <a:pt x="21044" y="19339"/>
                  </a:lnTo>
                  <a:lnTo>
                    <a:pt x="21111" y="19195"/>
                  </a:lnTo>
                  <a:lnTo>
                    <a:pt x="21168" y="19042"/>
                  </a:lnTo>
                  <a:lnTo>
                    <a:pt x="21216" y="18889"/>
                  </a:lnTo>
                  <a:lnTo>
                    <a:pt x="21264" y="18736"/>
                  </a:lnTo>
                  <a:lnTo>
                    <a:pt x="21446" y="18008"/>
                  </a:lnTo>
                  <a:lnTo>
                    <a:pt x="21637" y="17127"/>
                  </a:lnTo>
                  <a:lnTo>
                    <a:pt x="21743" y="16638"/>
                  </a:lnTo>
                  <a:lnTo>
                    <a:pt x="21848" y="16121"/>
                  </a:lnTo>
                  <a:lnTo>
                    <a:pt x="21953" y="15575"/>
                  </a:lnTo>
                  <a:lnTo>
                    <a:pt x="22049" y="15010"/>
                  </a:lnTo>
                  <a:lnTo>
                    <a:pt x="22155" y="14416"/>
                  </a:lnTo>
                  <a:lnTo>
                    <a:pt x="22241" y="13803"/>
                  </a:lnTo>
                  <a:lnTo>
                    <a:pt x="22327" y="13180"/>
                  </a:lnTo>
                  <a:lnTo>
                    <a:pt x="22404" y="12529"/>
                  </a:lnTo>
                  <a:lnTo>
                    <a:pt x="22471" y="11878"/>
                  </a:lnTo>
                  <a:lnTo>
                    <a:pt x="22519" y="11217"/>
                  </a:lnTo>
                  <a:lnTo>
                    <a:pt x="22566" y="10546"/>
                  </a:lnTo>
                  <a:lnTo>
                    <a:pt x="22595" y="9876"/>
                  </a:lnTo>
                  <a:lnTo>
                    <a:pt x="22605" y="9196"/>
                  </a:lnTo>
                  <a:lnTo>
                    <a:pt x="22595" y="8525"/>
                  </a:lnTo>
                  <a:lnTo>
                    <a:pt x="22566" y="7855"/>
                  </a:lnTo>
                  <a:lnTo>
                    <a:pt x="22519" y="7194"/>
                  </a:lnTo>
                  <a:lnTo>
                    <a:pt x="22490" y="6868"/>
                  </a:lnTo>
                  <a:lnTo>
                    <a:pt x="22451" y="6543"/>
                  </a:lnTo>
                  <a:lnTo>
                    <a:pt x="22413" y="6217"/>
                  </a:lnTo>
                  <a:lnTo>
                    <a:pt x="22365" y="5901"/>
                  </a:lnTo>
                  <a:lnTo>
                    <a:pt x="22308" y="5585"/>
                  </a:lnTo>
                  <a:lnTo>
                    <a:pt x="22241" y="5269"/>
                  </a:lnTo>
                  <a:lnTo>
                    <a:pt x="22174" y="4962"/>
                  </a:lnTo>
                  <a:lnTo>
                    <a:pt x="22097" y="4656"/>
                  </a:lnTo>
                  <a:lnTo>
                    <a:pt x="22020" y="4359"/>
                  </a:lnTo>
                  <a:lnTo>
                    <a:pt x="21925" y="4062"/>
                  </a:lnTo>
                  <a:lnTo>
                    <a:pt x="21829" y="3775"/>
                  </a:lnTo>
                  <a:lnTo>
                    <a:pt x="21724" y="3497"/>
                  </a:lnTo>
                  <a:lnTo>
                    <a:pt x="21609" y="3219"/>
                  </a:lnTo>
                  <a:lnTo>
                    <a:pt x="21494" y="2951"/>
                  </a:lnTo>
                  <a:lnTo>
                    <a:pt x="21360" y="2683"/>
                  </a:lnTo>
                  <a:lnTo>
                    <a:pt x="21225" y="2434"/>
                  </a:lnTo>
                  <a:lnTo>
                    <a:pt x="21082" y="2185"/>
                  </a:lnTo>
                  <a:lnTo>
                    <a:pt x="20929" y="1945"/>
                  </a:lnTo>
                  <a:lnTo>
                    <a:pt x="20756" y="1706"/>
                  </a:lnTo>
                  <a:lnTo>
                    <a:pt x="20584" y="1486"/>
                  </a:lnTo>
                  <a:lnTo>
                    <a:pt x="20402" y="1275"/>
                  </a:lnTo>
                  <a:lnTo>
                    <a:pt x="20210" y="1064"/>
                  </a:lnTo>
                  <a:lnTo>
                    <a:pt x="20009" y="863"/>
                  </a:lnTo>
                  <a:lnTo>
                    <a:pt x="19798" y="681"/>
                  </a:lnTo>
                  <a:lnTo>
                    <a:pt x="19549" y="480"/>
                  </a:lnTo>
                  <a:lnTo>
                    <a:pt x="19425" y="394"/>
                  </a:lnTo>
                  <a:lnTo>
                    <a:pt x="19300" y="317"/>
                  </a:lnTo>
                  <a:lnTo>
                    <a:pt x="19185" y="250"/>
                  </a:lnTo>
                  <a:lnTo>
                    <a:pt x="19070" y="183"/>
                  </a:lnTo>
                  <a:lnTo>
                    <a:pt x="18955" y="135"/>
                  </a:lnTo>
                  <a:lnTo>
                    <a:pt x="18850" y="97"/>
                  </a:lnTo>
                  <a:lnTo>
                    <a:pt x="18745" y="58"/>
                  </a:lnTo>
                  <a:lnTo>
                    <a:pt x="18639" y="30"/>
                  </a:lnTo>
                  <a:lnTo>
                    <a:pt x="18534" y="11"/>
                  </a:lnTo>
                  <a:lnTo>
                    <a:pt x="18429"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2"/>
            <p:cNvSpPr/>
            <p:nvPr/>
          </p:nvSpPr>
          <p:spPr>
            <a:xfrm>
              <a:off x="2245326" y="3107947"/>
              <a:ext cx="1263157" cy="1100154"/>
            </a:xfrm>
            <a:custGeom>
              <a:avLst/>
              <a:gdLst/>
              <a:ahLst/>
              <a:cxnLst/>
              <a:rect l="l" t="t" r="r" b="b"/>
              <a:pathLst>
                <a:path w="31245" h="27213" extrusionOk="0">
                  <a:moveTo>
                    <a:pt x="19626" y="1"/>
                  </a:moveTo>
                  <a:lnTo>
                    <a:pt x="17270" y="949"/>
                  </a:lnTo>
                  <a:lnTo>
                    <a:pt x="14828" y="1935"/>
                  </a:lnTo>
                  <a:lnTo>
                    <a:pt x="11992" y="3104"/>
                  </a:lnTo>
                  <a:lnTo>
                    <a:pt x="10527" y="3707"/>
                  </a:lnTo>
                  <a:lnTo>
                    <a:pt x="9090" y="4311"/>
                  </a:lnTo>
                  <a:lnTo>
                    <a:pt x="7721" y="4895"/>
                  </a:lnTo>
                  <a:lnTo>
                    <a:pt x="6466" y="5441"/>
                  </a:lnTo>
                  <a:lnTo>
                    <a:pt x="5364" y="5939"/>
                  </a:lnTo>
                  <a:lnTo>
                    <a:pt x="4885" y="6169"/>
                  </a:lnTo>
                  <a:lnTo>
                    <a:pt x="4454" y="6370"/>
                  </a:lnTo>
                  <a:lnTo>
                    <a:pt x="4090" y="6552"/>
                  </a:lnTo>
                  <a:lnTo>
                    <a:pt x="3784" y="6715"/>
                  </a:lnTo>
                  <a:lnTo>
                    <a:pt x="3545" y="6849"/>
                  </a:lnTo>
                  <a:lnTo>
                    <a:pt x="3391" y="6954"/>
                  </a:lnTo>
                  <a:lnTo>
                    <a:pt x="3295" y="7041"/>
                  </a:lnTo>
                  <a:lnTo>
                    <a:pt x="3200" y="7127"/>
                  </a:lnTo>
                  <a:lnTo>
                    <a:pt x="3114" y="7232"/>
                  </a:lnTo>
                  <a:lnTo>
                    <a:pt x="3018" y="7347"/>
                  </a:lnTo>
                  <a:lnTo>
                    <a:pt x="2932" y="7472"/>
                  </a:lnTo>
                  <a:lnTo>
                    <a:pt x="2845" y="7606"/>
                  </a:lnTo>
                  <a:lnTo>
                    <a:pt x="2769" y="7749"/>
                  </a:lnTo>
                  <a:lnTo>
                    <a:pt x="2682" y="7903"/>
                  </a:lnTo>
                  <a:lnTo>
                    <a:pt x="2520" y="8247"/>
                  </a:lnTo>
                  <a:lnTo>
                    <a:pt x="2366" y="8631"/>
                  </a:lnTo>
                  <a:lnTo>
                    <a:pt x="2213" y="9042"/>
                  </a:lnTo>
                  <a:lnTo>
                    <a:pt x="2070" y="9493"/>
                  </a:lnTo>
                  <a:lnTo>
                    <a:pt x="1935" y="9981"/>
                  </a:lnTo>
                  <a:lnTo>
                    <a:pt x="1801" y="10498"/>
                  </a:lnTo>
                  <a:lnTo>
                    <a:pt x="1677" y="11044"/>
                  </a:lnTo>
                  <a:lnTo>
                    <a:pt x="1552" y="11619"/>
                  </a:lnTo>
                  <a:lnTo>
                    <a:pt x="1437" y="12222"/>
                  </a:lnTo>
                  <a:lnTo>
                    <a:pt x="1322" y="12855"/>
                  </a:lnTo>
                  <a:lnTo>
                    <a:pt x="1217" y="13506"/>
                  </a:lnTo>
                  <a:lnTo>
                    <a:pt x="1112" y="14186"/>
                  </a:lnTo>
                  <a:lnTo>
                    <a:pt x="1016" y="14875"/>
                  </a:lnTo>
                  <a:lnTo>
                    <a:pt x="920" y="15594"/>
                  </a:lnTo>
                  <a:lnTo>
                    <a:pt x="834" y="16331"/>
                  </a:lnTo>
                  <a:lnTo>
                    <a:pt x="748" y="17078"/>
                  </a:lnTo>
                  <a:lnTo>
                    <a:pt x="585" y="18621"/>
                  </a:lnTo>
                  <a:lnTo>
                    <a:pt x="441" y="20210"/>
                  </a:lnTo>
                  <a:lnTo>
                    <a:pt x="307" y="21829"/>
                  </a:lnTo>
                  <a:lnTo>
                    <a:pt x="192" y="23477"/>
                  </a:lnTo>
                  <a:lnTo>
                    <a:pt x="87" y="25124"/>
                  </a:lnTo>
                  <a:lnTo>
                    <a:pt x="1" y="26772"/>
                  </a:lnTo>
                  <a:lnTo>
                    <a:pt x="451" y="26906"/>
                  </a:lnTo>
                  <a:lnTo>
                    <a:pt x="844" y="27021"/>
                  </a:lnTo>
                  <a:lnTo>
                    <a:pt x="1207" y="27107"/>
                  </a:lnTo>
                  <a:lnTo>
                    <a:pt x="1380" y="27135"/>
                  </a:lnTo>
                  <a:lnTo>
                    <a:pt x="1552" y="27164"/>
                  </a:lnTo>
                  <a:lnTo>
                    <a:pt x="1725" y="27183"/>
                  </a:lnTo>
                  <a:lnTo>
                    <a:pt x="1897" y="27193"/>
                  </a:lnTo>
                  <a:lnTo>
                    <a:pt x="2280" y="27212"/>
                  </a:lnTo>
                  <a:lnTo>
                    <a:pt x="2702" y="27203"/>
                  </a:lnTo>
                  <a:lnTo>
                    <a:pt x="3190" y="27174"/>
                  </a:lnTo>
                  <a:lnTo>
                    <a:pt x="3305" y="26896"/>
                  </a:lnTo>
                  <a:lnTo>
                    <a:pt x="3621" y="26091"/>
                  </a:lnTo>
                  <a:lnTo>
                    <a:pt x="4119" y="24818"/>
                  </a:lnTo>
                  <a:lnTo>
                    <a:pt x="4771" y="23113"/>
                  </a:lnTo>
                  <a:lnTo>
                    <a:pt x="5144" y="22117"/>
                  </a:lnTo>
                  <a:lnTo>
                    <a:pt x="5537" y="21044"/>
                  </a:lnTo>
                  <a:lnTo>
                    <a:pt x="5949" y="19875"/>
                  </a:lnTo>
                  <a:lnTo>
                    <a:pt x="6389" y="18649"/>
                  </a:lnTo>
                  <a:lnTo>
                    <a:pt x="6839" y="17347"/>
                  </a:lnTo>
                  <a:lnTo>
                    <a:pt x="7299" y="15987"/>
                  </a:lnTo>
                  <a:lnTo>
                    <a:pt x="7768" y="14569"/>
                  </a:lnTo>
                  <a:lnTo>
                    <a:pt x="8238" y="13104"/>
                  </a:lnTo>
                  <a:lnTo>
                    <a:pt x="26791" y="11810"/>
                  </a:lnTo>
                  <a:lnTo>
                    <a:pt x="27001" y="11801"/>
                  </a:lnTo>
                  <a:lnTo>
                    <a:pt x="27212" y="11791"/>
                  </a:lnTo>
                  <a:lnTo>
                    <a:pt x="27404" y="11772"/>
                  </a:lnTo>
                  <a:lnTo>
                    <a:pt x="27595" y="11743"/>
                  </a:lnTo>
                  <a:lnTo>
                    <a:pt x="27777" y="11705"/>
                  </a:lnTo>
                  <a:lnTo>
                    <a:pt x="27959" y="11657"/>
                  </a:lnTo>
                  <a:lnTo>
                    <a:pt x="28131" y="11609"/>
                  </a:lnTo>
                  <a:lnTo>
                    <a:pt x="28294" y="11542"/>
                  </a:lnTo>
                  <a:lnTo>
                    <a:pt x="28457" y="11475"/>
                  </a:lnTo>
                  <a:lnTo>
                    <a:pt x="28610" y="11408"/>
                  </a:lnTo>
                  <a:lnTo>
                    <a:pt x="28754" y="11322"/>
                  </a:lnTo>
                  <a:lnTo>
                    <a:pt x="28898" y="11236"/>
                  </a:lnTo>
                  <a:lnTo>
                    <a:pt x="29032" y="11140"/>
                  </a:lnTo>
                  <a:lnTo>
                    <a:pt x="29166" y="11044"/>
                  </a:lnTo>
                  <a:lnTo>
                    <a:pt x="29290" y="10939"/>
                  </a:lnTo>
                  <a:lnTo>
                    <a:pt x="29415" y="10834"/>
                  </a:lnTo>
                  <a:lnTo>
                    <a:pt x="29530" y="10719"/>
                  </a:lnTo>
                  <a:lnTo>
                    <a:pt x="29645" y="10594"/>
                  </a:lnTo>
                  <a:lnTo>
                    <a:pt x="29750" y="10470"/>
                  </a:lnTo>
                  <a:lnTo>
                    <a:pt x="29846" y="10335"/>
                  </a:lnTo>
                  <a:lnTo>
                    <a:pt x="29942" y="10201"/>
                  </a:lnTo>
                  <a:lnTo>
                    <a:pt x="30038" y="10067"/>
                  </a:lnTo>
                  <a:lnTo>
                    <a:pt x="30210" y="9780"/>
                  </a:lnTo>
                  <a:lnTo>
                    <a:pt x="30363" y="9473"/>
                  </a:lnTo>
                  <a:lnTo>
                    <a:pt x="30497" y="9167"/>
                  </a:lnTo>
                  <a:lnTo>
                    <a:pt x="30622" y="8841"/>
                  </a:lnTo>
                  <a:lnTo>
                    <a:pt x="30727" y="8506"/>
                  </a:lnTo>
                  <a:lnTo>
                    <a:pt x="30823" y="8171"/>
                  </a:lnTo>
                  <a:lnTo>
                    <a:pt x="30909" y="7826"/>
                  </a:lnTo>
                  <a:lnTo>
                    <a:pt x="30976" y="7481"/>
                  </a:lnTo>
                  <a:lnTo>
                    <a:pt x="31034" y="7136"/>
                  </a:lnTo>
                  <a:lnTo>
                    <a:pt x="31091" y="6792"/>
                  </a:lnTo>
                  <a:lnTo>
                    <a:pt x="31129" y="6447"/>
                  </a:lnTo>
                  <a:lnTo>
                    <a:pt x="31158" y="6102"/>
                  </a:lnTo>
                  <a:lnTo>
                    <a:pt x="31187" y="5776"/>
                  </a:lnTo>
                  <a:lnTo>
                    <a:pt x="31225" y="5135"/>
                  </a:lnTo>
                  <a:lnTo>
                    <a:pt x="31235" y="4541"/>
                  </a:lnTo>
                  <a:lnTo>
                    <a:pt x="31244" y="4004"/>
                  </a:lnTo>
                  <a:lnTo>
                    <a:pt x="31244" y="3545"/>
                  </a:lnTo>
                  <a:lnTo>
                    <a:pt x="31244" y="1524"/>
                  </a:lnTo>
                  <a:lnTo>
                    <a:pt x="196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p:nvPr/>
          </p:nvSpPr>
          <p:spPr>
            <a:xfrm>
              <a:off x="2497793" y="2941469"/>
              <a:ext cx="215721" cy="56962"/>
            </a:xfrm>
            <a:custGeom>
              <a:avLst/>
              <a:gdLst/>
              <a:ahLst/>
              <a:cxnLst/>
              <a:rect l="l" t="t" r="r" b="b"/>
              <a:pathLst>
                <a:path w="5336" h="1409" extrusionOk="0">
                  <a:moveTo>
                    <a:pt x="3171" y="0"/>
                  </a:moveTo>
                  <a:lnTo>
                    <a:pt x="3037" y="10"/>
                  </a:lnTo>
                  <a:lnTo>
                    <a:pt x="2912" y="19"/>
                  </a:lnTo>
                  <a:lnTo>
                    <a:pt x="2788" y="38"/>
                  </a:lnTo>
                  <a:lnTo>
                    <a:pt x="2673" y="67"/>
                  </a:lnTo>
                  <a:lnTo>
                    <a:pt x="2424" y="125"/>
                  </a:lnTo>
                  <a:lnTo>
                    <a:pt x="2175" y="211"/>
                  </a:lnTo>
                  <a:lnTo>
                    <a:pt x="1629" y="402"/>
                  </a:lnTo>
                  <a:lnTo>
                    <a:pt x="336" y="833"/>
                  </a:lnTo>
                  <a:lnTo>
                    <a:pt x="269" y="862"/>
                  </a:lnTo>
                  <a:lnTo>
                    <a:pt x="202" y="900"/>
                  </a:lnTo>
                  <a:lnTo>
                    <a:pt x="144" y="939"/>
                  </a:lnTo>
                  <a:lnTo>
                    <a:pt x="96" y="987"/>
                  </a:lnTo>
                  <a:lnTo>
                    <a:pt x="58" y="1035"/>
                  </a:lnTo>
                  <a:lnTo>
                    <a:pt x="29" y="1082"/>
                  </a:lnTo>
                  <a:lnTo>
                    <a:pt x="10" y="1130"/>
                  </a:lnTo>
                  <a:lnTo>
                    <a:pt x="1" y="1178"/>
                  </a:lnTo>
                  <a:lnTo>
                    <a:pt x="1" y="1217"/>
                  </a:lnTo>
                  <a:lnTo>
                    <a:pt x="10" y="1264"/>
                  </a:lnTo>
                  <a:lnTo>
                    <a:pt x="29" y="1303"/>
                  </a:lnTo>
                  <a:lnTo>
                    <a:pt x="58" y="1331"/>
                  </a:lnTo>
                  <a:lnTo>
                    <a:pt x="96" y="1360"/>
                  </a:lnTo>
                  <a:lnTo>
                    <a:pt x="154" y="1389"/>
                  </a:lnTo>
                  <a:lnTo>
                    <a:pt x="221" y="1398"/>
                  </a:lnTo>
                  <a:lnTo>
                    <a:pt x="297" y="1408"/>
                  </a:lnTo>
                  <a:lnTo>
                    <a:pt x="4914" y="1408"/>
                  </a:lnTo>
                  <a:lnTo>
                    <a:pt x="5336" y="354"/>
                  </a:lnTo>
                  <a:lnTo>
                    <a:pt x="3726" y="58"/>
                  </a:lnTo>
                  <a:lnTo>
                    <a:pt x="3583" y="29"/>
                  </a:lnTo>
                  <a:lnTo>
                    <a:pt x="3439" y="10"/>
                  </a:lnTo>
                  <a:lnTo>
                    <a:pt x="3295" y="10"/>
                  </a:lnTo>
                  <a:lnTo>
                    <a:pt x="3171"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2"/>
            <p:cNvSpPr/>
            <p:nvPr/>
          </p:nvSpPr>
          <p:spPr>
            <a:xfrm>
              <a:off x="3297762" y="2216211"/>
              <a:ext cx="311009" cy="575041"/>
            </a:xfrm>
            <a:custGeom>
              <a:avLst/>
              <a:gdLst/>
              <a:ahLst/>
              <a:cxnLst/>
              <a:rect l="l" t="t" r="r" b="b"/>
              <a:pathLst>
                <a:path w="7693" h="14224" extrusionOk="0">
                  <a:moveTo>
                    <a:pt x="3794" y="0"/>
                  </a:moveTo>
                  <a:lnTo>
                    <a:pt x="3679" y="10"/>
                  </a:lnTo>
                  <a:lnTo>
                    <a:pt x="3564" y="19"/>
                  </a:lnTo>
                  <a:lnTo>
                    <a:pt x="3439" y="48"/>
                  </a:lnTo>
                  <a:lnTo>
                    <a:pt x="3324" y="77"/>
                  </a:lnTo>
                  <a:lnTo>
                    <a:pt x="3200" y="115"/>
                  </a:lnTo>
                  <a:lnTo>
                    <a:pt x="3085" y="163"/>
                  </a:lnTo>
                  <a:lnTo>
                    <a:pt x="2970" y="221"/>
                  </a:lnTo>
                  <a:lnTo>
                    <a:pt x="2855" y="278"/>
                  </a:lnTo>
                  <a:lnTo>
                    <a:pt x="2740" y="355"/>
                  </a:lnTo>
                  <a:lnTo>
                    <a:pt x="2625" y="431"/>
                  </a:lnTo>
                  <a:lnTo>
                    <a:pt x="2510" y="517"/>
                  </a:lnTo>
                  <a:lnTo>
                    <a:pt x="2395" y="623"/>
                  </a:lnTo>
                  <a:lnTo>
                    <a:pt x="2290" y="728"/>
                  </a:lnTo>
                  <a:lnTo>
                    <a:pt x="2175" y="843"/>
                  </a:lnTo>
                  <a:lnTo>
                    <a:pt x="2070" y="977"/>
                  </a:lnTo>
                  <a:lnTo>
                    <a:pt x="1964" y="1111"/>
                  </a:lnTo>
                  <a:lnTo>
                    <a:pt x="1849" y="1255"/>
                  </a:lnTo>
                  <a:lnTo>
                    <a:pt x="1754" y="1418"/>
                  </a:lnTo>
                  <a:lnTo>
                    <a:pt x="1648" y="1581"/>
                  </a:lnTo>
                  <a:lnTo>
                    <a:pt x="1514" y="1811"/>
                  </a:lnTo>
                  <a:lnTo>
                    <a:pt x="1399" y="2040"/>
                  </a:lnTo>
                  <a:lnTo>
                    <a:pt x="1275" y="2280"/>
                  </a:lnTo>
                  <a:lnTo>
                    <a:pt x="1169" y="2519"/>
                  </a:lnTo>
                  <a:lnTo>
                    <a:pt x="1064" y="2759"/>
                  </a:lnTo>
                  <a:lnTo>
                    <a:pt x="968" y="2998"/>
                  </a:lnTo>
                  <a:lnTo>
                    <a:pt x="872" y="3247"/>
                  </a:lnTo>
                  <a:lnTo>
                    <a:pt x="786" y="3496"/>
                  </a:lnTo>
                  <a:lnTo>
                    <a:pt x="623" y="4004"/>
                  </a:lnTo>
                  <a:lnTo>
                    <a:pt x="489" y="4521"/>
                  </a:lnTo>
                  <a:lnTo>
                    <a:pt x="365" y="5038"/>
                  </a:lnTo>
                  <a:lnTo>
                    <a:pt x="269" y="5556"/>
                  </a:lnTo>
                  <a:lnTo>
                    <a:pt x="192" y="6073"/>
                  </a:lnTo>
                  <a:lnTo>
                    <a:pt x="125" y="6590"/>
                  </a:lnTo>
                  <a:lnTo>
                    <a:pt x="68" y="7107"/>
                  </a:lnTo>
                  <a:lnTo>
                    <a:pt x="39" y="7624"/>
                  </a:lnTo>
                  <a:lnTo>
                    <a:pt x="10" y="8123"/>
                  </a:lnTo>
                  <a:lnTo>
                    <a:pt x="1" y="8621"/>
                  </a:lnTo>
                  <a:lnTo>
                    <a:pt x="1" y="9109"/>
                  </a:lnTo>
                  <a:lnTo>
                    <a:pt x="1" y="9578"/>
                  </a:lnTo>
                  <a:lnTo>
                    <a:pt x="20" y="10038"/>
                  </a:lnTo>
                  <a:lnTo>
                    <a:pt x="49" y="10488"/>
                  </a:lnTo>
                  <a:lnTo>
                    <a:pt x="78" y="10910"/>
                  </a:lnTo>
                  <a:lnTo>
                    <a:pt x="106" y="11322"/>
                  </a:lnTo>
                  <a:lnTo>
                    <a:pt x="183" y="12059"/>
                  </a:lnTo>
                  <a:lnTo>
                    <a:pt x="269" y="12701"/>
                  </a:lnTo>
                  <a:lnTo>
                    <a:pt x="355" y="13228"/>
                  </a:lnTo>
                  <a:lnTo>
                    <a:pt x="422" y="13630"/>
                  </a:lnTo>
                  <a:lnTo>
                    <a:pt x="489" y="13956"/>
                  </a:lnTo>
                  <a:lnTo>
                    <a:pt x="1169" y="14032"/>
                  </a:lnTo>
                  <a:lnTo>
                    <a:pt x="1802" y="14090"/>
                  </a:lnTo>
                  <a:lnTo>
                    <a:pt x="2395" y="14138"/>
                  </a:lnTo>
                  <a:lnTo>
                    <a:pt x="2951" y="14176"/>
                  </a:lnTo>
                  <a:lnTo>
                    <a:pt x="3468" y="14205"/>
                  </a:lnTo>
                  <a:lnTo>
                    <a:pt x="3957" y="14224"/>
                  </a:lnTo>
                  <a:lnTo>
                    <a:pt x="4847" y="14224"/>
                  </a:lnTo>
                  <a:lnTo>
                    <a:pt x="5250" y="14205"/>
                  </a:lnTo>
                  <a:lnTo>
                    <a:pt x="5633" y="14185"/>
                  </a:lnTo>
                  <a:lnTo>
                    <a:pt x="5997" y="14147"/>
                  </a:lnTo>
                  <a:lnTo>
                    <a:pt x="6342" y="14109"/>
                  </a:lnTo>
                  <a:lnTo>
                    <a:pt x="6667" y="14051"/>
                  </a:lnTo>
                  <a:lnTo>
                    <a:pt x="6983" y="13984"/>
                  </a:lnTo>
                  <a:lnTo>
                    <a:pt x="7290" y="13917"/>
                  </a:lnTo>
                  <a:lnTo>
                    <a:pt x="7587" y="13831"/>
                  </a:lnTo>
                  <a:lnTo>
                    <a:pt x="7615" y="12682"/>
                  </a:lnTo>
                  <a:lnTo>
                    <a:pt x="7644" y="11465"/>
                  </a:lnTo>
                  <a:lnTo>
                    <a:pt x="7673" y="10000"/>
                  </a:lnTo>
                  <a:lnTo>
                    <a:pt x="7692" y="8429"/>
                  </a:lnTo>
                  <a:lnTo>
                    <a:pt x="7692" y="7644"/>
                  </a:lnTo>
                  <a:lnTo>
                    <a:pt x="7683" y="6887"/>
                  </a:lnTo>
                  <a:lnTo>
                    <a:pt x="7673" y="6178"/>
                  </a:lnTo>
                  <a:lnTo>
                    <a:pt x="7654" y="5527"/>
                  </a:lnTo>
                  <a:lnTo>
                    <a:pt x="7625" y="4962"/>
                  </a:lnTo>
                  <a:lnTo>
                    <a:pt x="7587" y="4483"/>
                  </a:lnTo>
                  <a:lnTo>
                    <a:pt x="7539" y="4195"/>
                  </a:lnTo>
                  <a:lnTo>
                    <a:pt x="7481" y="3899"/>
                  </a:lnTo>
                  <a:lnTo>
                    <a:pt x="7414" y="3611"/>
                  </a:lnTo>
                  <a:lnTo>
                    <a:pt x="7319" y="3324"/>
                  </a:lnTo>
                  <a:lnTo>
                    <a:pt x="7213" y="3037"/>
                  </a:lnTo>
                  <a:lnTo>
                    <a:pt x="7098" y="2759"/>
                  </a:lnTo>
                  <a:lnTo>
                    <a:pt x="6964" y="2481"/>
                  </a:lnTo>
                  <a:lnTo>
                    <a:pt x="6820" y="2213"/>
                  </a:lnTo>
                  <a:lnTo>
                    <a:pt x="6658" y="1954"/>
                  </a:lnTo>
                  <a:lnTo>
                    <a:pt x="6495" y="1705"/>
                  </a:lnTo>
                  <a:lnTo>
                    <a:pt x="6313" y="1466"/>
                  </a:lnTo>
                  <a:lnTo>
                    <a:pt x="6131" y="1236"/>
                  </a:lnTo>
                  <a:lnTo>
                    <a:pt x="5930" y="1025"/>
                  </a:lnTo>
                  <a:lnTo>
                    <a:pt x="5729" y="834"/>
                  </a:lnTo>
                  <a:lnTo>
                    <a:pt x="5518" y="652"/>
                  </a:lnTo>
                  <a:lnTo>
                    <a:pt x="5298" y="489"/>
                  </a:lnTo>
                  <a:lnTo>
                    <a:pt x="5077" y="355"/>
                  </a:lnTo>
                  <a:lnTo>
                    <a:pt x="4847" y="230"/>
                  </a:lnTo>
                  <a:lnTo>
                    <a:pt x="4618" y="134"/>
                  </a:lnTo>
                  <a:lnTo>
                    <a:pt x="4503" y="96"/>
                  </a:lnTo>
                  <a:lnTo>
                    <a:pt x="4388" y="67"/>
                  </a:lnTo>
                  <a:lnTo>
                    <a:pt x="4273" y="39"/>
                  </a:lnTo>
                  <a:lnTo>
                    <a:pt x="4148" y="19"/>
                  </a:lnTo>
                  <a:lnTo>
                    <a:pt x="4033" y="10"/>
                  </a:lnTo>
                  <a:lnTo>
                    <a:pt x="3918" y="0"/>
                  </a:lnTo>
                  <a:close/>
                </a:path>
              </a:pathLst>
            </a:custGeom>
            <a:solidFill>
              <a:srgbClr val="FF8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2"/>
            <p:cNvSpPr/>
            <p:nvPr/>
          </p:nvSpPr>
          <p:spPr>
            <a:xfrm>
              <a:off x="1720260" y="2966615"/>
              <a:ext cx="427157" cy="87566"/>
            </a:xfrm>
            <a:custGeom>
              <a:avLst/>
              <a:gdLst/>
              <a:ahLst/>
              <a:cxnLst/>
              <a:rect l="l" t="t" r="r" b="b"/>
              <a:pathLst>
                <a:path w="10566" h="2166" extrusionOk="0">
                  <a:moveTo>
                    <a:pt x="2060" y="1"/>
                  </a:moveTo>
                  <a:lnTo>
                    <a:pt x="1849" y="10"/>
                  </a:lnTo>
                  <a:lnTo>
                    <a:pt x="1648" y="49"/>
                  </a:lnTo>
                  <a:lnTo>
                    <a:pt x="1447" y="96"/>
                  </a:lnTo>
                  <a:lnTo>
                    <a:pt x="1255" y="163"/>
                  </a:lnTo>
                  <a:lnTo>
                    <a:pt x="1073" y="250"/>
                  </a:lnTo>
                  <a:lnTo>
                    <a:pt x="911" y="355"/>
                  </a:lnTo>
                  <a:lnTo>
                    <a:pt x="748" y="480"/>
                  </a:lnTo>
                  <a:lnTo>
                    <a:pt x="604" y="614"/>
                  </a:lnTo>
                  <a:lnTo>
                    <a:pt x="470" y="757"/>
                  </a:lnTo>
                  <a:lnTo>
                    <a:pt x="346" y="911"/>
                  </a:lnTo>
                  <a:lnTo>
                    <a:pt x="250" y="1083"/>
                  </a:lnTo>
                  <a:lnTo>
                    <a:pt x="164" y="1265"/>
                  </a:lnTo>
                  <a:lnTo>
                    <a:pt x="87" y="1457"/>
                  </a:lnTo>
                  <a:lnTo>
                    <a:pt x="39" y="1658"/>
                  </a:lnTo>
                  <a:lnTo>
                    <a:pt x="10" y="1859"/>
                  </a:lnTo>
                  <a:lnTo>
                    <a:pt x="1" y="2070"/>
                  </a:lnTo>
                  <a:lnTo>
                    <a:pt x="1" y="2165"/>
                  </a:lnTo>
                  <a:lnTo>
                    <a:pt x="10565" y="2165"/>
                  </a:lnTo>
                  <a:lnTo>
                    <a:pt x="10565" y="2070"/>
                  </a:lnTo>
                  <a:lnTo>
                    <a:pt x="10556" y="1859"/>
                  </a:lnTo>
                  <a:lnTo>
                    <a:pt x="10517" y="1658"/>
                  </a:lnTo>
                  <a:lnTo>
                    <a:pt x="10470" y="1457"/>
                  </a:lnTo>
                  <a:lnTo>
                    <a:pt x="10403" y="1265"/>
                  </a:lnTo>
                  <a:lnTo>
                    <a:pt x="10316" y="1083"/>
                  </a:lnTo>
                  <a:lnTo>
                    <a:pt x="10211" y="911"/>
                  </a:lnTo>
                  <a:lnTo>
                    <a:pt x="10086" y="757"/>
                  </a:lnTo>
                  <a:lnTo>
                    <a:pt x="9952" y="614"/>
                  </a:lnTo>
                  <a:lnTo>
                    <a:pt x="9809" y="480"/>
                  </a:lnTo>
                  <a:lnTo>
                    <a:pt x="9655" y="355"/>
                  </a:lnTo>
                  <a:lnTo>
                    <a:pt x="9483" y="250"/>
                  </a:lnTo>
                  <a:lnTo>
                    <a:pt x="9301" y="163"/>
                  </a:lnTo>
                  <a:lnTo>
                    <a:pt x="9110" y="96"/>
                  </a:lnTo>
                  <a:lnTo>
                    <a:pt x="8908" y="49"/>
                  </a:lnTo>
                  <a:lnTo>
                    <a:pt x="8707" y="10"/>
                  </a:lnTo>
                  <a:lnTo>
                    <a:pt x="84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p:nvPr/>
          </p:nvSpPr>
          <p:spPr>
            <a:xfrm>
              <a:off x="1616889" y="2749401"/>
              <a:ext cx="322975" cy="304783"/>
            </a:xfrm>
            <a:custGeom>
              <a:avLst/>
              <a:gdLst/>
              <a:ahLst/>
              <a:cxnLst/>
              <a:rect l="l" t="t" r="r" b="b"/>
              <a:pathLst>
                <a:path w="7989" h="7539" extrusionOk="0">
                  <a:moveTo>
                    <a:pt x="1916" y="0"/>
                  </a:moveTo>
                  <a:lnTo>
                    <a:pt x="0" y="7538"/>
                  </a:lnTo>
                  <a:lnTo>
                    <a:pt x="6073" y="7538"/>
                  </a:lnTo>
                  <a:lnTo>
                    <a:pt x="798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2"/>
            <p:cNvSpPr/>
            <p:nvPr/>
          </p:nvSpPr>
          <p:spPr>
            <a:xfrm>
              <a:off x="1132856" y="1940136"/>
              <a:ext cx="1342557" cy="867008"/>
            </a:xfrm>
            <a:custGeom>
              <a:avLst/>
              <a:gdLst/>
              <a:ahLst/>
              <a:cxnLst/>
              <a:rect l="l" t="t" r="r" b="b"/>
              <a:pathLst>
                <a:path w="33209" h="21446" extrusionOk="0">
                  <a:moveTo>
                    <a:pt x="1581" y="0"/>
                  </a:moveTo>
                  <a:lnTo>
                    <a:pt x="1418" y="10"/>
                  </a:lnTo>
                  <a:lnTo>
                    <a:pt x="1265" y="38"/>
                  </a:lnTo>
                  <a:lnTo>
                    <a:pt x="1112" y="77"/>
                  </a:lnTo>
                  <a:lnTo>
                    <a:pt x="968" y="125"/>
                  </a:lnTo>
                  <a:lnTo>
                    <a:pt x="824" y="192"/>
                  </a:lnTo>
                  <a:lnTo>
                    <a:pt x="700" y="268"/>
                  </a:lnTo>
                  <a:lnTo>
                    <a:pt x="575" y="364"/>
                  </a:lnTo>
                  <a:lnTo>
                    <a:pt x="461" y="469"/>
                  </a:lnTo>
                  <a:lnTo>
                    <a:pt x="365" y="575"/>
                  </a:lnTo>
                  <a:lnTo>
                    <a:pt x="269" y="699"/>
                  </a:lnTo>
                  <a:lnTo>
                    <a:pt x="192" y="833"/>
                  </a:lnTo>
                  <a:lnTo>
                    <a:pt x="125" y="967"/>
                  </a:lnTo>
                  <a:lnTo>
                    <a:pt x="68" y="1111"/>
                  </a:lnTo>
                  <a:lnTo>
                    <a:pt x="30" y="1264"/>
                  </a:lnTo>
                  <a:lnTo>
                    <a:pt x="10" y="1427"/>
                  </a:lnTo>
                  <a:lnTo>
                    <a:pt x="1" y="1590"/>
                  </a:lnTo>
                  <a:lnTo>
                    <a:pt x="2261" y="19865"/>
                  </a:lnTo>
                  <a:lnTo>
                    <a:pt x="2271" y="20028"/>
                  </a:lnTo>
                  <a:lnTo>
                    <a:pt x="2290" y="20181"/>
                  </a:lnTo>
                  <a:lnTo>
                    <a:pt x="2328" y="20334"/>
                  </a:lnTo>
                  <a:lnTo>
                    <a:pt x="2386" y="20478"/>
                  </a:lnTo>
                  <a:lnTo>
                    <a:pt x="2453" y="20622"/>
                  </a:lnTo>
                  <a:lnTo>
                    <a:pt x="2529" y="20756"/>
                  </a:lnTo>
                  <a:lnTo>
                    <a:pt x="2625" y="20871"/>
                  </a:lnTo>
                  <a:lnTo>
                    <a:pt x="2721" y="20986"/>
                  </a:lnTo>
                  <a:lnTo>
                    <a:pt x="2836" y="21091"/>
                  </a:lnTo>
                  <a:lnTo>
                    <a:pt x="2960" y="21177"/>
                  </a:lnTo>
                  <a:lnTo>
                    <a:pt x="3085" y="21263"/>
                  </a:lnTo>
                  <a:lnTo>
                    <a:pt x="3229" y="21321"/>
                  </a:lnTo>
                  <a:lnTo>
                    <a:pt x="3372" y="21378"/>
                  </a:lnTo>
                  <a:lnTo>
                    <a:pt x="3526" y="21417"/>
                  </a:lnTo>
                  <a:lnTo>
                    <a:pt x="3679" y="21445"/>
                  </a:lnTo>
                  <a:lnTo>
                    <a:pt x="31790" y="21445"/>
                  </a:lnTo>
                  <a:lnTo>
                    <a:pt x="31944" y="21417"/>
                  </a:lnTo>
                  <a:lnTo>
                    <a:pt x="32097" y="21378"/>
                  </a:lnTo>
                  <a:lnTo>
                    <a:pt x="32241" y="21321"/>
                  </a:lnTo>
                  <a:lnTo>
                    <a:pt x="32384" y="21263"/>
                  </a:lnTo>
                  <a:lnTo>
                    <a:pt x="32518" y="21177"/>
                  </a:lnTo>
                  <a:lnTo>
                    <a:pt x="32633" y="21091"/>
                  </a:lnTo>
                  <a:lnTo>
                    <a:pt x="32748" y="20986"/>
                  </a:lnTo>
                  <a:lnTo>
                    <a:pt x="32854" y="20871"/>
                  </a:lnTo>
                  <a:lnTo>
                    <a:pt x="32940" y="20756"/>
                  </a:lnTo>
                  <a:lnTo>
                    <a:pt x="33016" y="20622"/>
                  </a:lnTo>
                  <a:lnTo>
                    <a:pt x="33084" y="20478"/>
                  </a:lnTo>
                  <a:lnTo>
                    <a:pt x="33141" y="20334"/>
                  </a:lnTo>
                  <a:lnTo>
                    <a:pt x="33179" y="20181"/>
                  </a:lnTo>
                  <a:lnTo>
                    <a:pt x="33208" y="20028"/>
                  </a:lnTo>
                  <a:lnTo>
                    <a:pt x="33208" y="19865"/>
                  </a:lnTo>
                  <a:lnTo>
                    <a:pt x="30948" y="1590"/>
                  </a:lnTo>
                  <a:lnTo>
                    <a:pt x="30948" y="1427"/>
                  </a:lnTo>
                  <a:lnTo>
                    <a:pt x="30919" y="1264"/>
                  </a:lnTo>
                  <a:lnTo>
                    <a:pt x="30881" y="1111"/>
                  </a:lnTo>
                  <a:lnTo>
                    <a:pt x="30823" y="967"/>
                  </a:lnTo>
                  <a:lnTo>
                    <a:pt x="30756" y="833"/>
                  </a:lnTo>
                  <a:lnTo>
                    <a:pt x="30679" y="699"/>
                  </a:lnTo>
                  <a:lnTo>
                    <a:pt x="30593" y="575"/>
                  </a:lnTo>
                  <a:lnTo>
                    <a:pt x="30488" y="469"/>
                  </a:lnTo>
                  <a:lnTo>
                    <a:pt x="30373" y="364"/>
                  </a:lnTo>
                  <a:lnTo>
                    <a:pt x="30248" y="268"/>
                  </a:lnTo>
                  <a:lnTo>
                    <a:pt x="30124" y="192"/>
                  </a:lnTo>
                  <a:lnTo>
                    <a:pt x="29980" y="125"/>
                  </a:lnTo>
                  <a:lnTo>
                    <a:pt x="29837" y="77"/>
                  </a:lnTo>
                  <a:lnTo>
                    <a:pt x="29683" y="38"/>
                  </a:lnTo>
                  <a:lnTo>
                    <a:pt x="29530" y="10"/>
                  </a:lnTo>
                  <a:lnTo>
                    <a:pt x="293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2"/>
            <p:cNvSpPr/>
            <p:nvPr/>
          </p:nvSpPr>
          <p:spPr>
            <a:xfrm>
              <a:off x="2263154" y="1940136"/>
              <a:ext cx="212244" cy="867008"/>
            </a:xfrm>
            <a:custGeom>
              <a:avLst/>
              <a:gdLst/>
              <a:ahLst/>
              <a:cxnLst/>
              <a:rect l="l" t="t" r="r" b="b"/>
              <a:pathLst>
                <a:path w="5250" h="21446" extrusionOk="0">
                  <a:moveTo>
                    <a:pt x="0" y="0"/>
                  </a:moveTo>
                  <a:lnTo>
                    <a:pt x="163" y="10"/>
                  </a:lnTo>
                  <a:lnTo>
                    <a:pt x="316" y="38"/>
                  </a:lnTo>
                  <a:lnTo>
                    <a:pt x="470" y="77"/>
                  </a:lnTo>
                  <a:lnTo>
                    <a:pt x="613" y="125"/>
                  </a:lnTo>
                  <a:lnTo>
                    <a:pt x="747" y="192"/>
                  </a:lnTo>
                  <a:lnTo>
                    <a:pt x="881" y="268"/>
                  </a:lnTo>
                  <a:lnTo>
                    <a:pt x="1006" y="364"/>
                  </a:lnTo>
                  <a:lnTo>
                    <a:pt x="1121" y="469"/>
                  </a:lnTo>
                  <a:lnTo>
                    <a:pt x="1217" y="575"/>
                  </a:lnTo>
                  <a:lnTo>
                    <a:pt x="1312" y="699"/>
                  </a:lnTo>
                  <a:lnTo>
                    <a:pt x="1389" y="833"/>
                  </a:lnTo>
                  <a:lnTo>
                    <a:pt x="1456" y="967"/>
                  </a:lnTo>
                  <a:lnTo>
                    <a:pt x="1514" y="1111"/>
                  </a:lnTo>
                  <a:lnTo>
                    <a:pt x="1552" y="1264"/>
                  </a:lnTo>
                  <a:lnTo>
                    <a:pt x="1571" y="1427"/>
                  </a:lnTo>
                  <a:lnTo>
                    <a:pt x="1581" y="1590"/>
                  </a:lnTo>
                  <a:lnTo>
                    <a:pt x="3841" y="19865"/>
                  </a:lnTo>
                  <a:lnTo>
                    <a:pt x="3831" y="20028"/>
                  </a:lnTo>
                  <a:lnTo>
                    <a:pt x="3812" y="20181"/>
                  </a:lnTo>
                  <a:lnTo>
                    <a:pt x="3774" y="20334"/>
                  </a:lnTo>
                  <a:lnTo>
                    <a:pt x="3717" y="20478"/>
                  </a:lnTo>
                  <a:lnTo>
                    <a:pt x="3649" y="20622"/>
                  </a:lnTo>
                  <a:lnTo>
                    <a:pt x="3573" y="20756"/>
                  </a:lnTo>
                  <a:lnTo>
                    <a:pt x="3477" y="20871"/>
                  </a:lnTo>
                  <a:lnTo>
                    <a:pt x="3381" y="20986"/>
                  </a:lnTo>
                  <a:lnTo>
                    <a:pt x="3266" y="21091"/>
                  </a:lnTo>
                  <a:lnTo>
                    <a:pt x="3142" y="21177"/>
                  </a:lnTo>
                  <a:lnTo>
                    <a:pt x="3008" y="21263"/>
                  </a:lnTo>
                  <a:lnTo>
                    <a:pt x="2874" y="21321"/>
                  </a:lnTo>
                  <a:lnTo>
                    <a:pt x="2730" y="21378"/>
                  </a:lnTo>
                  <a:lnTo>
                    <a:pt x="2577" y="21417"/>
                  </a:lnTo>
                  <a:lnTo>
                    <a:pt x="2423" y="21445"/>
                  </a:lnTo>
                  <a:lnTo>
                    <a:pt x="3831" y="21445"/>
                  </a:lnTo>
                  <a:lnTo>
                    <a:pt x="3985" y="21417"/>
                  </a:lnTo>
                  <a:lnTo>
                    <a:pt x="4138" y="21378"/>
                  </a:lnTo>
                  <a:lnTo>
                    <a:pt x="4282" y="21321"/>
                  </a:lnTo>
                  <a:lnTo>
                    <a:pt x="4425" y="21263"/>
                  </a:lnTo>
                  <a:lnTo>
                    <a:pt x="4559" y="21177"/>
                  </a:lnTo>
                  <a:lnTo>
                    <a:pt x="4674" y="21091"/>
                  </a:lnTo>
                  <a:lnTo>
                    <a:pt x="4789" y="20986"/>
                  </a:lnTo>
                  <a:lnTo>
                    <a:pt x="4895" y="20871"/>
                  </a:lnTo>
                  <a:lnTo>
                    <a:pt x="4981" y="20756"/>
                  </a:lnTo>
                  <a:lnTo>
                    <a:pt x="5057" y="20622"/>
                  </a:lnTo>
                  <a:lnTo>
                    <a:pt x="5125" y="20478"/>
                  </a:lnTo>
                  <a:lnTo>
                    <a:pt x="5182" y="20334"/>
                  </a:lnTo>
                  <a:lnTo>
                    <a:pt x="5220" y="20181"/>
                  </a:lnTo>
                  <a:lnTo>
                    <a:pt x="5249" y="20028"/>
                  </a:lnTo>
                  <a:lnTo>
                    <a:pt x="5249" y="19865"/>
                  </a:lnTo>
                  <a:lnTo>
                    <a:pt x="2989" y="1590"/>
                  </a:lnTo>
                  <a:lnTo>
                    <a:pt x="2989" y="1427"/>
                  </a:lnTo>
                  <a:lnTo>
                    <a:pt x="2960" y="1264"/>
                  </a:lnTo>
                  <a:lnTo>
                    <a:pt x="2922" y="1111"/>
                  </a:lnTo>
                  <a:lnTo>
                    <a:pt x="2864" y="967"/>
                  </a:lnTo>
                  <a:lnTo>
                    <a:pt x="2797" y="833"/>
                  </a:lnTo>
                  <a:lnTo>
                    <a:pt x="2720" y="699"/>
                  </a:lnTo>
                  <a:lnTo>
                    <a:pt x="2634" y="575"/>
                  </a:lnTo>
                  <a:lnTo>
                    <a:pt x="2529" y="469"/>
                  </a:lnTo>
                  <a:lnTo>
                    <a:pt x="2414" y="364"/>
                  </a:lnTo>
                  <a:lnTo>
                    <a:pt x="2289" y="268"/>
                  </a:lnTo>
                  <a:lnTo>
                    <a:pt x="2165" y="192"/>
                  </a:lnTo>
                  <a:lnTo>
                    <a:pt x="2021" y="125"/>
                  </a:lnTo>
                  <a:lnTo>
                    <a:pt x="1878" y="77"/>
                  </a:lnTo>
                  <a:lnTo>
                    <a:pt x="1724" y="38"/>
                  </a:lnTo>
                  <a:lnTo>
                    <a:pt x="1571" y="10"/>
                  </a:lnTo>
                  <a:lnTo>
                    <a:pt x="140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p:nvPr/>
          </p:nvSpPr>
          <p:spPr>
            <a:xfrm>
              <a:off x="859489" y="3162564"/>
              <a:ext cx="2251327" cy="48836"/>
            </a:xfrm>
            <a:custGeom>
              <a:avLst/>
              <a:gdLst/>
              <a:ahLst/>
              <a:cxnLst/>
              <a:rect l="l" t="t" r="r" b="b"/>
              <a:pathLst>
                <a:path w="55688" h="1208" extrusionOk="0">
                  <a:moveTo>
                    <a:pt x="1" y="0"/>
                  </a:moveTo>
                  <a:lnTo>
                    <a:pt x="1" y="1207"/>
                  </a:lnTo>
                  <a:lnTo>
                    <a:pt x="55688" y="1207"/>
                  </a:lnTo>
                  <a:lnTo>
                    <a:pt x="55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2"/>
            <p:cNvSpPr/>
            <p:nvPr/>
          </p:nvSpPr>
          <p:spPr>
            <a:xfrm>
              <a:off x="567930" y="3124603"/>
              <a:ext cx="583167" cy="1607397"/>
            </a:xfrm>
            <a:custGeom>
              <a:avLst/>
              <a:gdLst/>
              <a:ahLst/>
              <a:cxnLst/>
              <a:rect l="l" t="t" r="r" b="b"/>
              <a:pathLst>
                <a:path w="14425" h="39760" extrusionOk="0">
                  <a:moveTo>
                    <a:pt x="10661" y="1"/>
                  </a:moveTo>
                  <a:lnTo>
                    <a:pt x="0" y="39759"/>
                  </a:lnTo>
                  <a:lnTo>
                    <a:pt x="1351" y="39759"/>
                  </a:lnTo>
                  <a:lnTo>
                    <a:pt x="14425" y="365"/>
                  </a:lnTo>
                  <a:lnTo>
                    <a:pt x="106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2"/>
            <p:cNvSpPr/>
            <p:nvPr/>
          </p:nvSpPr>
          <p:spPr>
            <a:xfrm>
              <a:off x="2786643" y="3124603"/>
              <a:ext cx="583207" cy="1607397"/>
            </a:xfrm>
            <a:custGeom>
              <a:avLst/>
              <a:gdLst/>
              <a:ahLst/>
              <a:cxnLst/>
              <a:rect l="l" t="t" r="r" b="b"/>
              <a:pathLst>
                <a:path w="14426" h="39760" extrusionOk="0">
                  <a:moveTo>
                    <a:pt x="3765" y="1"/>
                  </a:moveTo>
                  <a:lnTo>
                    <a:pt x="1" y="365"/>
                  </a:lnTo>
                  <a:lnTo>
                    <a:pt x="13075" y="39759"/>
                  </a:lnTo>
                  <a:lnTo>
                    <a:pt x="14425" y="39759"/>
                  </a:lnTo>
                  <a:lnTo>
                    <a:pt x="3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2"/>
            <p:cNvSpPr/>
            <p:nvPr/>
          </p:nvSpPr>
          <p:spPr>
            <a:xfrm>
              <a:off x="747991" y="3048722"/>
              <a:ext cx="2480914" cy="124719"/>
            </a:xfrm>
            <a:custGeom>
              <a:avLst/>
              <a:gdLst/>
              <a:ahLst/>
              <a:cxnLst/>
              <a:rect l="l" t="t" r="r" b="b"/>
              <a:pathLst>
                <a:path w="61367" h="3085" extrusionOk="0">
                  <a:moveTo>
                    <a:pt x="0" y="0"/>
                  </a:moveTo>
                  <a:lnTo>
                    <a:pt x="0" y="3084"/>
                  </a:lnTo>
                  <a:lnTo>
                    <a:pt x="61367" y="3084"/>
                  </a:lnTo>
                  <a:lnTo>
                    <a:pt x="61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2"/>
            <p:cNvSpPr/>
            <p:nvPr/>
          </p:nvSpPr>
          <p:spPr>
            <a:xfrm>
              <a:off x="2520634" y="2107018"/>
              <a:ext cx="232782" cy="51909"/>
            </a:xfrm>
            <a:custGeom>
              <a:avLst/>
              <a:gdLst/>
              <a:ahLst/>
              <a:cxnLst/>
              <a:rect l="l" t="t" r="r" b="b"/>
              <a:pathLst>
                <a:path w="5758" h="1284" extrusionOk="0">
                  <a:moveTo>
                    <a:pt x="575" y="0"/>
                  </a:moveTo>
                  <a:lnTo>
                    <a:pt x="518" y="10"/>
                  </a:lnTo>
                  <a:lnTo>
                    <a:pt x="451" y="29"/>
                  </a:lnTo>
                  <a:lnTo>
                    <a:pt x="393" y="48"/>
                  </a:lnTo>
                  <a:lnTo>
                    <a:pt x="336" y="77"/>
                  </a:lnTo>
                  <a:lnTo>
                    <a:pt x="288" y="106"/>
                  </a:lnTo>
                  <a:lnTo>
                    <a:pt x="231" y="144"/>
                  </a:lnTo>
                  <a:lnTo>
                    <a:pt x="192" y="192"/>
                  </a:lnTo>
                  <a:lnTo>
                    <a:pt x="144" y="230"/>
                  </a:lnTo>
                  <a:lnTo>
                    <a:pt x="106" y="278"/>
                  </a:lnTo>
                  <a:lnTo>
                    <a:pt x="77" y="335"/>
                  </a:lnTo>
                  <a:lnTo>
                    <a:pt x="49" y="393"/>
                  </a:lnTo>
                  <a:lnTo>
                    <a:pt x="29" y="450"/>
                  </a:lnTo>
                  <a:lnTo>
                    <a:pt x="10" y="508"/>
                  </a:lnTo>
                  <a:lnTo>
                    <a:pt x="1" y="575"/>
                  </a:lnTo>
                  <a:lnTo>
                    <a:pt x="1" y="642"/>
                  </a:lnTo>
                  <a:lnTo>
                    <a:pt x="1" y="709"/>
                  </a:lnTo>
                  <a:lnTo>
                    <a:pt x="10" y="776"/>
                  </a:lnTo>
                  <a:lnTo>
                    <a:pt x="29" y="834"/>
                  </a:lnTo>
                  <a:lnTo>
                    <a:pt x="49" y="891"/>
                  </a:lnTo>
                  <a:lnTo>
                    <a:pt x="77" y="948"/>
                  </a:lnTo>
                  <a:lnTo>
                    <a:pt x="106" y="1006"/>
                  </a:lnTo>
                  <a:lnTo>
                    <a:pt x="144" y="1054"/>
                  </a:lnTo>
                  <a:lnTo>
                    <a:pt x="192" y="1102"/>
                  </a:lnTo>
                  <a:lnTo>
                    <a:pt x="231" y="1140"/>
                  </a:lnTo>
                  <a:lnTo>
                    <a:pt x="288" y="1178"/>
                  </a:lnTo>
                  <a:lnTo>
                    <a:pt x="336" y="1207"/>
                  </a:lnTo>
                  <a:lnTo>
                    <a:pt x="393" y="1236"/>
                  </a:lnTo>
                  <a:lnTo>
                    <a:pt x="451" y="1255"/>
                  </a:lnTo>
                  <a:lnTo>
                    <a:pt x="518" y="1274"/>
                  </a:lnTo>
                  <a:lnTo>
                    <a:pt x="575" y="1284"/>
                  </a:lnTo>
                  <a:lnTo>
                    <a:pt x="5182" y="1284"/>
                  </a:lnTo>
                  <a:lnTo>
                    <a:pt x="5249" y="1274"/>
                  </a:lnTo>
                  <a:lnTo>
                    <a:pt x="5307" y="1255"/>
                  </a:lnTo>
                  <a:lnTo>
                    <a:pt x="5364" y="1236"/>
                  </a:lnTo>
                  <a:lnTo>
                    <a:pt x="5422" y="1207"/>
                  </a:lnTo>
                  <a:lnTo>
                    <a:pt x="5479" y="1178"/>
                  </a:lnTo>
                  <a:lnTo>
                    <a:pt x="5527" y="1140"/>
                  </a:lnTo>
                  <a:lnTo>
                    <a:pt x="5575" y="1102"/>
                  </a:lnTo>
                  <a:lnTo>
                    <a:pt x="5613" y="1054"/>
                  </a:lnTo>
                  <a:lnTo>
                    <a:pt x="5652" y="1006"/>
                  </a:lnTo>
                  <a:lnTo>
                    <a:pt x="5680" y="948"/>
                  </a:lnTo>
                  <a:lnTo>
                    <a:pt x="5709" y="891"/>
                  </a:lnTo>
                  <a:lnTo>
                    <a:pt x="5728" y="834"/>
                  </a:lnTo>
                  <a:lnTo>
                    <a:pt x="5748" y="776"/>
                  </a:lnTo>
                  <a:lnTo>
                    <a:pt x="5757" y="709"/>
                  </a:lnTo>
                  <a:lnTo>
                    <a:pt x="5757" y="642"/>
                  </a:lnTo>
                  <a:lnTo>
                    <a:pt x="5757" y="575"/>
                  </a:lnTo>
                  <a:lnTo>
                    <a:pt x="5748" y="508"/>
                  </a:lnTo>
                  <a:lnTo>
                    <a:pt x="5728" y="450"/>
                  </a:lnTo>
                  <a:lnTo>
                    <a:pt x="5709" y="393"/>
                  </a:lnTo>
                  <a:lnTo>
                    <a:pt x="5680" y="335"/>
                  </a:lnTo>
                  <a:lnTo>
                    <a:pt x="5652" y="278"/>
                  </a:lnTo>
                  <a:lnTo>
                    <a:pt x="5613" y="230"/>
                  </a:lnTo>
                  <a:lnTo>
                    <a:pt x="5575" y="192"/>
                  </a:lnTo>
                  <a:lnTo>
                    <a:pt x="5527" y="144"/>
                  </a:lnTo>
                  <a:lnTo>
                    <a:pt x="5479" y="106"/>
                  </a:lnTo>
                  <a:lnTo>
                    <a:pt x="5422" y="77"/>
                  </a:lnTo>
                  <a:lnTo>
                    <a:pt x="5364" y="48"/>
                  </a:lnTo>
                  <a:lnTo>
                    <a:pt x="5307" y="29"/>
                  </a:lnTo>
                  <a:lnTo>
                    <a:pt x="5249" y="10"/>
                  </a:lnTo>
                  <a:lnTo>
                    <a:pt x="51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p:nvPr/>
          </p:nvSpPr>
          <p:spPr>
            <a:xfrm>
              <a:off x="2517157" y="2213867"/>
              <a:ext cx="89870" cy="173919"/>
            </a:xfrm>
            <a:custGeom>
              <a:avLst/>
              <a:gdLst/>
              <a:ahLst/>
              <a:cxnLst/>
              <a:rect l="l" t="t" r="r" b="b"/>
              <a:pathLst>
                <a:path w="2223" h="4302" extrusionOk="0">
                  <a:moveTo>
                    <a:pt x="815" y="1"/>
                  </a:moveTo>
                  <a:lnTo>
                    <a:pt x="767" y="10"/>
                  </a:lnTo>
                  <a:lnTo>
                    <a:pt x="719" y="20"/>
                  </a:lnTo>
                  <a:lnTo>
                    <a:pt x="671" y="30"/>
                  </a:lnTo>
                  <a:lnTo>
                    <a:pt x="623" y="49"/>
                  </a:lnTo>
                  <a:lnTo>
                    <a:pt x="575" y="77"/>
                  </a:lnTo>
                  <a:lnTo>
                    <a:pt x="537" y="116"/>
                  </a:lnTo>
                  <a:lnTo>
                    <a:pt x="499" y="154"/>
                  </a:lnTo>
                  <a:lnTo>
                    <a:pt x="470" y="192"/>
                  </a:lnTo>
                  <a:lnTo>
                    <a:pt x="441" y="240"/>
                  </a:lnTo>
                  <a:lnTo>
                    <a:pt x="288" y="575"/>
                  </a:lnTo>
                  <a:lnTo>
                    <a:pt x="221" y="719"/>
                  </a:lnTo>
                  <a:lnTo>
                    <a:pt x="173" y="872"/>
                  </a:lnTo>
                  <a:lnTo>
                    <a:pt x="125" y="1016"/>
                  </a:lnTo>
                  <a:lnTo>
                    <a:pt x="77" y="1169"/>
                  </a:lnTo>
                  <a:lnTo>
                    <a:pt x="48" y="1323"/>
                  </a:lnTo>
                  <a:lnTo>
                    <a:pt x="29" y="1476"/>
                  </a:lnTo>
                  <a:lnTo>
                    <a:pt x="10" y="1639"/>
                  </a:lnTo>
                  <a:lnTo>
                    <a:pt x="0" y="1792"/>
                  </a:lnTo>
                  <a:lnTo>
                    <a:pt x="0" y="1945"/>
                  </a:lnTo>
                  <a:lnTo>
                    <a:pt x="10" y="2098"/>
                  </a:lnTo>
                  <a:lnTo>
                    <a:pt x="20" y="2261"/>
                  </a:lnTo>
                  <a:lnTo>
                    <a:pt x="48" y="2414"/>
                  </a:lnTo>
                  <a:lnTo>
                    <a:pt x="77" y="2568"/>
                  </a:lnTo>
                  <a:lnTo>
                    <a:pt x="115" y="2721"/>
                  </a:lnTo>
                  <a:lnTo>
                    <a:pt x="163" y="2874"/>
                  </a:lnTo>
                  <a:lnTo>
                    <a:pt x="221" y="3018"/>
                  </a:lnTo>
                  <a:lnTo>
                    <a:pt x="623" y="4043"/>
                  </a:lnTo>
                  <a:lnTo>
                    <a:pt x="652" y="4091"/>
                  </a:lnTo>
                  <a:lnTo>
                    <a:pt x="680" y="4148"/>
                  </a:lnTo>
                  <a:lnTo>
                    <a:pt x="719" y="4186"/>
                  </a:lnTo>
                  <a:lnTo>
                    <a:pt x="767" y="4225"/>
                  </a:lnTo>
                  <a:lnTo>
                    <a:pt x="815" y="4253"/>
                  </a:lnTo>
                  <a:lnTo>
                    <a:pt x="872" y="4282"/>
                  </a:lnTo>
                  <a:lnTo>
                    <a:pt x="930" y="4301"/>
                  </a:lnTo>
                  <a:lnTo>
                    <a:pt x="1112" y="4301"/>
                  </a:lnTo>
                  <a:lnTo>
                    <a:pt x="1226" y="4282"/>
                  </a:lnTo>
                  <a:lnTo>
                    <a:pt x="1332" y="4244"/>
                  </a:lnTo>
                  <a:lnTo>
                    <a:pt x="1428" y="4186"/>
                  </a:lnTo>
                  <a:lnTo>
                    <a:pt x="1514" y="4119"/>
                  </a:lnTo>
                  <a:lnTo>
                    <a:pt x="1590" y="4033"/>
                  </a:lnTo>
                  <a:lnTo>
                    <a:pt x="1657" y="3937"/>
                  </a:lnTo>
                  <a:lnTo>
                    <a:pt x="1705" y="3832"/>
                  </a:lnTo>
                  <a:lnTo>
                    <a:pt x="2146" y="2510"/>
                  </a:lnTo>
                  <a:lnTo>
                    <a:pt x="2194" y="2338"/>
                  </a:lnTo>
                  <a:lnTo>
                    <a:pt x="2223" y="2165"/>
                  </a:lnTo>
                  <a:lnTo>
                    <a:pt x="2223" y="1993"/>
                  </a:lnTo>
                  <a:lnTo>
                    <a:pt x="2203" y="1811"/>
                  </a:lnTo>
                  <a:lnTo>
                    <a:pt x="2165" y="1648"/>
                  </a:lnTo>
                  <a:lnTo>
                    <a:pt x="2108" y="1476"/>
                  </a:lnTo>
                  <a:lnTo>
                    <a:pt x="2021" y="1323"/>
                  </a:lnTo>
                  <a:lnTo>
                    <a:pt x="1926" y="1169"/>
                  </a:lnTo>
                  <a:lnTo>
                    <a:pt x="1131" y="164"/>
                  </a:lnTo>
                  <a:lnTo>
                    <a:pt x="1102" y="125"/>
                  </a:lnTo>
                  <a:lnTo>
                    <a:pt x="1054" y="87"/>
                  </a:lnTo>
                  <a:lnTo>
                    <a:pt x="1016" y="58"/>
                  </a:lnTo>
                  <a:lnTo>
                    <a:pt x="968" y="30"/>
                  </a:lnTo>
                  <a:lnTo>
                    <a:pt x="920" y="20"/>
                  </a:lnTo>
                  <a:lnTo>
                    <a:pt x="862" y="10"/>
                  </a:lnTo>
                  <a:lnTo>
                    <a:pt x="815"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22"/>
          <p:cNvGrpSpPr/>
          <p:nvPr/>
        </p:nvGrpSpPr>
        <p:grpSpPr>
          <a:xfrm>
            <a:off x="3938608" y="2496309"/>
            <a:ext cx="483000" cy="483000"/>
            <a:chOff x="4095775" y="2496725"/>
            <a:chExt cx="483000" cy="483000"/>
          </a:xfrm>
        </p:grpSpPr>
        <p:sp>
          <p:nvSpPr>
            <p:cNvPr id="692" name="Google Shape;692;p22"/>
            <p:cNvSpPr/>
            <p:nvPr/>
          </p:nvSpPr>
          <p:spPr>
            <a:xfrm>
              <a:off x="4095775" y="2496725"/>
              <a:ext cx="483000" cy="483000"/>
            </a:xfrm>
            <a:prstGeom prst="ellipse">
              <a:avLst/>
            </a:prstGeom>
            <a:noFill/>
            <a:ln w="9525" cap="flat" cmpd="sng">
              <a:solidFill>
                <a:schemeClr val="accent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2"/>
            <p:cNvSpPr/>
            <p:nvPr/>
          </p:nvSpPr>
          <p:spPr>
            <a:xfrm>
              <a:off x="4171375" y="2572325"/>
              <a:ext cx="331800" cy="331800"/>
            </a:xfrm>
            <a:prstGeom prst="ellipse">
              <a:avLst/>
            </a:prstGeom>
            <a:solidFill>
              <a:srgbClr val="8027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2"/>
            <p:cNvSpPr/>
            <p:nvPr/>
          </p:nvSpPr>
          <p:spPr>
            <a:xfrm>
              <a:off x="4274000" y="2674950"/>
              <a:ext cx="126600" cy="126600"/>
            </a:xfrm>
            <a:prstGeom prst="ellipse">
              <a:avLst/>
            </a:prstGeom>
            <a:solidFill>
              <a:srgbClr val="8027EA">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5" name="Google Shape;695;p22"/>
          <p:cNvCxnSpPr>
            <a:cxnSpLocks/>
            <a:endCxn id="692" idx="0"/>
          </p:cNvCxnSpPr>
          <p:nvPr/>
        </p:nvCxnSpPr>
        <p:spPr>
          <a:xfrm rot="5400000">
            <a:off x="3999358" y="2080684"/>
            <a:ext cx="596400" cy="234600"/>
          </a:xfrm>
          <a:prstGeom prst="bentConnector3">
            <a:avLst>
              <a:gd name="adj1" fmla="val 50010"/>
            </a:avLst>
          </a:prstGeom>
          <a:noFill/>
          <a:ln w="9525" cap="flat" cmpd="sng">
            <a:solidFill>
              <a:schemeClr val="accent6"/>
            </a:solidFill>
            <a:prstDash val="dash"/>
            <a:round/>
            <a:headEnd type="oval" w="med" len="med"/>
            <a:tailEnd type="none" w="med" len="med"/>
          </a:ln>
        </p:spPr>
      </p:cxnSp>
      <p:grpSp>
        <p:nvGrpSpPr>
          <p:cNvPr id="696" name="Google Shape;696;p22"/>
          <p:cNvGrpSpPr/>
          <p:nvPr/>
        </p:nvGrpSpPr>
        <p:grpSpPr>
          <a:xfrm>
            <a:off x="50628" y="948745"/>
            <a:ext cx="3344692" cy="884167"/>
            <a:chOff x="457200" y="959300"/>
            <a:chExt cx="2518200" cy="884167"/>
          </a:xfrm>
        </p:grpSpPr>
        <p:grpSp>
          <p:nvGrpSpPr>
            <p:cNvPr id="697" name="Google Shape;697;p22"/>
            <p:cNvGrpSpPr/>
            <p:nvPr/>
          </p:nvGrpSpPr>
          <p:grpSpPr>
            <a:xfrm>
              <a:off x="914400" y="959300"/>
              <a:ext cx="2061000" cy="884167"/>
              <a:chOff x="457200" y="959300"/>
              <a:chExt cx="2061000" cy="884167"/>
            </a:xfrm>
          </p:grpSpPr>
          <p:sp>
            <p:nvSpPr>
              <p:cNvPr id="698" name="Google Shape;698;p22"/>
              <p:cNvSpPr txBox="1"/>
              <p:nvPr/>
            </p:nvSpPr>
            <p:spPr>
              <a:xfrm>
                <a:off x="457200" y="959300"/>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a:t>
                </a:r>
                <a:r>
                  <a:rPr lang="en" sz="1800" b="1" dirty="0" err="1">
                    <a:latin typeface="Fira Sans Extra Condensed"/>
                    <a:ea typeface="Fira Sans Extra Condensed"/>
                    <a:cs typeface="Fira Sans Extra Condensed"/>
                    <a:sym typeface="Fira Sans Extra Condensed"/>
                  </a:rPr>
                  <a:t>penup</a:t>
                </a:r>
                <a:r>
                  <a:rPr lang="en" sz="1800" b="1" dirty="0">
                    <a:latin typeface="Fira Sans Extra Condensed"/>
                    <a:ea typeface="Fira Sans Extra Condensed"/>
                    <a:cs typeface="Fira Sans Extra Condensed"/>
                    <a:sym typeface="Fira Sans Extra Condensed"/>
                  </a:rPr>
                  <a:t>()</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699" name="Google Shape;699;p22"/>
              <p:cNvSpPr txBox="1"/>
              <p:nvPr/>
            </p:nvSpPr>
            <p:spPr>
              <a:xfrm>
                <a:off x="457200" y="1360467"/>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dirty="0">
                    <a:solidFill>
                      <a:srgbClr val="000000"/>
                    </a:solidFill>
                    <a:latin typeface="Roboto"/>
                    <a:ea typeface="Roboto"/>
                    <a:cs typeface="Roboto"/>
                    <a:sym typeface="Roboto"/>
                  </a:rPr>
                  <a:t>P</a:t>
                </a:r>
                <a:r>
                  <a:rPr lang="en" dirty="0" err="1">
                    <a:solidFill>
                      <a:srgbClr val="000000"/>
                    </a:solidFill>
                    <a:latin typeface="Roboto"/>
                    <a:ea typeface="Roboto"/>
                    <a:cs typeface="Roboto"/>
                    <a:sym typeface="Roboto"/>
                  </a:rPr>
                  <a:t>ull</a:t>
                </a:r>
                <a:r>
                  <a:rPr lang="en" dirty="0">
                    <a:solidFill>
                      <a:srgbClr val="000000"/>
                    </a:solidFill>
                    <a:latin typeface="Roboto"/>
                    <a:ea typeface="Roboto"/>
                    <a:cs typeface="Roboto"/>
                    <a:sym typeface="Roboto"/>
                  </a:rPr>
                  <a:t> the pen up so no drawing is made when the turtle is moving</a:t>
                </a:r>
                <a:endParaRPr dirty="0">
                  <a:solidFill>
                    <a:srgbClr val="000000"/>
                  </a:solidFill>
                  <a:latin typeface="Roboto"/>
                  <a:ea typeface="Roboto"/>
                  <a:cs typeface="Roboto"/>
                  <a:sym typeface="Roboto"/>
                </a:endParaRPr>
              </a:p>
            </p:txBody>
          </p:sp>
        </p:grpSp>
        <p:sp>
          <p:nvSpPr>
            <p:cNvPr id="700" name="Google Shape;700;p22"/>
            <p:cNvSpPr txBox="1"/>
            <p:nvPr/>
          </p:nvSpPr>
          <p:spPr>
            <a:xfrm>
              <a:off x="457200" y="959300"/>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accent6"/>
                  </a:solidFill>
                  <a:latin typeface="Fira Sans Extra Condensed"/>
                  <a:ea typeface="Fira Sans Extra Condensed"/>
                  <a:cs typeface="Fira Sans Extra Condensed"/>
                  <a:sym typeface="Fira Sans Extra Condensed"/>
                </a:rPr>
                <a:t>01</a:t>
              </a:r>
              <a:endParaRPr sz="1800" b="1" dirty="0">
                <a:solidFill>
                  <a:schemeClr val="accent6"/>
                </a:solidFill>
                <a:latin typeface="Fira Sans Extra Condensed"/>
                <a:ea typeface="Fira Sans Extra Condensed"/>
                <a:cs typeface="Fira Sans Extra Condensed"/>
                <a:sym typeface="Fira Sans Extra Condensed"/>
              </a:endParaRPr>
            </a:p>
          </p:txBody>
        </p:sp>
      </p:grpSp>
      <p:grpSp>
        <p:nvGrpSpPr>
          <p:cNvPr id="701" name="Google Shape;701;p22"/>
          <p:cNvGrpSpPr/>
          <p:nvPr/>
        </p:nvGrpSpPr>
        <p:grpSpPr>
          <a:xfrm>
            <a:off x="192474" y="2935734"/>
            <a:ext cx="3014434" cy="824600"/>
            <a:chOff x="457200" y="2970300"/>
            <a:chExt cx="3014434" cy="824600"/>
          </a:xfrm>
        </p:grpSpPr>
        <p:grpSp>
          <p:nvGrpSpPr>
            <p:cNvPr id="702" name="Google Shape;702;p22"/>
            <p:cNvGrpSpPr/>
            <p:nvPr/>
          </p:nvGrpSpPr>
          <p:grpSpPr>
            <a:xfrm>
              <a:off x="914399" y="2970300"/>
              <a:ext cx="2557235" cy="824600"/>
              <a:chOff x="457199" y="2984950"/>
              <a:chExt cx="2557235" cy="824600"/>
            </a:xfrm>
          </p:grpSpPr>
          <p:sp>
            <p:nvSpPr>
              <p:cNvPr id="703" name="Google Shape;703;p22"/>
              <p:cNvSpPr txBox="1"/>
              <p:nvPr/>
            </p:nvSpPr>
            <p:spPr>
              <a:xfrm>
                <a:off x="457199" y="2984950"/>
                <a:ext cx="2557235"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a:t>
                </a:r>
                <a:r>
                  <a:rPr lang="en" sz="1800" b="1" dirty="0" err="1">
                    <a:solidFill>
                      <a:srgbClr val="000000"/>
                    </a:solidFill>
                    <a:latin typeface="Fira Sans Extra Condensed"/>
                    <a:ea typeface="Fira Sans Extra Condensed"/>
                    <a:cs typeface="Fira Sans Extra Condensed"/>
                    <a:sym typeface="Fira Sans Extra Condensed"/>
                  </a:rPr>
                  <a:t>goto</a:t>
                </a:r>
                <a:r>
                  <a:rPr lang="en" sz="1800" b="1" dirty="0">
                    <a:solidFill>
                      <a:srgbClr val="000000"/>
                    </a:solidFill>
                    <a:latin typeface="Fira Sans Extra Condensed"/>
                    <a:ea typeface="Fira Sans Extra Condensed"/>
                    <a:cs typeface="Fira Sans Extra Condensed"/>
                    <a:sym typeface="Fira Sans Extra Condensed"/>
                  </a:rPr>
                  <a:t>(x, y) or .</a:t>
                </a:r>
                <a:r>
                  <a:rPr lang="en" sz="1800" b="1" dirty="0" err="1">
                    <a:solidFill>
                      <a:srgbClr val="000000"/>
                    </a:solidFill>
                    <a:latin typeface="Fira Sans Extra Condensed"/>
                    <a:ea typeface="Fira Sans Extra Condensed"/>
                    <a:cs typeface="Fira Sans Extra Condensed"/>
                    <a:sym typeface="Fira Sans Extra Condensed"/>
                  </a:rPr>
                  <a:t>setpos</a:t>
                </a:r>
                <a:r>
                  <a:rPr lang="en" sz="1800" b="1" dirty="0">
                    <a:solidFill>
                      <a:srgbClr val="000000"/>
                    </a:solidFill>
                    <a:latin typeface="Fira Sans Extra Condensed"/>
                    <a:ea typeface="Fira Sans Extra Condensed"/>
                    <a:cs typeface="Fira Sans Extra Condensed"/>
                    <a:sym typeface="Fira Sans Extra Condensed"/>
                  </a:rPr>
                  <a:t>(</a:t>
                </a:r>
                <a:r>
                  <a:rPr lang="en" sz="1800" b="1" dirty="0" err="1">
                    <a:solidFill>
                      <a:srgbClr val="000000"/>
                    </a:solidFill>
                    <a:latin typeface="Fira Sans Extra Condensed"/>
                    <a:ea typeface="Fira Sans Extra Condensed"/>
                    <a:cs typeface="Fira Sans Extra Condensed"/>
                    <a:sym typeface="Fira Sans Extra Condensed"/>
                  </a:rPr>
                  <a:t>x,y</a:t>
                </a:r>
                <a:r>
                  <a:rPr lang="en" sz="1800" b="1" dirty="0">
                    <a:solidFill>
                      <a:srgbClr val="000000"/>
                    </a:solidFill>
                    <a:latin typeface="Fira Sans Extra Condensed"/>
                    <a:ea typeface="Fira Sans Extra Condensed"/>
                    <a:cs typeface="Fira Sans Extra Condensed"/>
                    <a:sym typeface="Fira Sans Extra Condensed"/>
                  </a:rPr>
                  <a:t>)</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704" name="Google Shape;704;p22"/>
              <p:cNvSpPr txBox="1"/>
              <p:nvPr/>
            </p:nvSpPr>
            <p:spPr>
              <a:xfrm>
                <a:off x="457200" y="3326550"/>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0000"/>
                    </a:solidFill>
                    <a:latin typeface="Roboto"/>
                    <a:ea typeface="Roboto"/>
                    <a:cs typeface="Roboto"/>
                    <a:sym typeface="Roboto"/>
                  </a:rPr>
                  <a:t>Moves the turtle to the position </a:t>
                </a:r>
                <a:r>
                  <a:rPr lang="en" dirty="0" err="1">
                    <a:solidFill>
                      <a:srgbClr val="000000"/>
                    </a:solidFill>
                    <a:latin typeface="Roboto"/>
                    <a:ea typeface="Roboto"/>
                    <a:cs typeface="Roboto"/>
                    <a:sym typeface="Roboto"/>
                  </a:rPr>
                  <a:t>x,y</a:t>
                </a:r>
                <a:endParaRPr dirty="0">
                  <a:solidFill>
                    <a:srgbClr val="000000"/>
                  </a:solidFill>
                  <a:latin typeface="Roboto"/>
                  <a:ea typeface="Roboto"/>
                  <a:cs typeface="Roboto"/>
                  <a:sym typeface="Roboto"/>
                </a:endParaRPr>
              </a:p>
            </p:txBody>
          </p:sp>
        </p:grpSp>
        <p:sp>
          <p:nvSpPr>
            <p:cNvPr id="705" name="Google Shape;705;p22"/>
            <p:cNvSpPr txBox="1"/>
            <p:nvPr/>
          </p:nvSpPr>
          <p:spPr>
            <a:xfrm>
              <a:off x="457200" y="2970300"/>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accent6"/>
                  </a:solidFill>
                  <a:latin typeface="Fira Sans Extra Condensed"/>
                  <a:ea typeface="Fira Sans Extra Condensed"/>
                  <a:cs typeface="Fira Sans Extra Condensed"/>
                  <a:sym typeface="Fira Sans Extra Condensed"/>
                </a:rPr>
                <a:t>03</a:t>
              </a:r>
              <a:endParaRPr sz="1800" b="1" dirty="0">
                <a:solidFill>
                  <a:schemeClr val="accent6"/>
                </a:solidFill>
                <a:latin typeface="Fira Sans Extra Condensed"/>
                <a:ea typeface="Fira Sans Extra Condensed"/>
                <a:cs typeface="Fira Sans Extra Condensed"/>
                <a:sym typeface="Fira Sans Extra Condensed"/>
              </a:endParaRPr>
            </a:p>
          </p:txBody>
        </p:sp>
      </p:grpSp>
      <p:grpSp>
        <p:nvGrpSpPr>
          <p:cNvPr id="706" name="Google Shape;706;p22"/>
          <p:cNvGrpSpPr/>
          <p:nvPr/>
        </p:nvGrpSpPr>
        <p:grpSpPr>
          <a:xfrm>
            <a:off x="91046" y="1920213"/>
            <a:ext cx="3115863" cy="824600"/>
            <a:chOff x="457200" y="1964800"/>
            <a:chExt cx="2518200" cy="824600"/>
          </a:xfrm>
        </p:grpSpPr>
        <p:grpSp>
          <p:nvGrpSpPr>
            <p:cNvPr id="707" name="Google Shape;707;p22"/>
            <p:cNvGrpSpPr/>
            <p:nvPr/>
          </p:nvGrpSpPr>
          <p:grpSpPr>
            <a:xfrm>
              <a:off x="914400" y="1964800"/>
              <a:ext cx="2061000" cy="824600"/>
              <a:chOff x="457200" y="2087425"/>
              <a:chExt cx="2061000" cy="824600"/>
            </a:xfrm>
          </p:grpSpPr>
          <p:sp>
            <p:nvSpPr>
              <p:cNvPr id="708" name="Google Shape;708;p22"/>
              <p:cNvSpPr txBox="1"/>
              <p:nvPr/>
            </p:nvSpPr>
            <p:spPr>
              <a:xfrm>
                <a:off x="457200" y="2087425"/>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a:t>
                </a:r>
                <a:r>
                  <a:rPr lang="en" sz="1800" b="1" dirty="0" err="1">
                    <a:solidFill>
                      <a:srgbClr val="000000"/>
                    </a:solidFill>
                    <a:latin typeface="Fira Sans Extra Condensed"/>
                    <a:ea typeface="Fira Sans Extra Condensed"/>
                    <a:cs typeface="Fira Sans Extra Condensed"/>
                    <a:sym typeface="Fira Sans Extra Condensed"/>
                  </a:rPr>
                  <a:t>pendown</a:t>
                </a:r>
                <a:r>
                  <a:rPr lang="en" sz="1800" b="1" dirty="0">
                    <a:solidFill>
                      <a:srgbClr val="000000"/>
                    </a:solidFill>
                    <a:latin typeface="Fira Sans Extra Condensed"/>
                    <a:ea typeface="Fira Sans Extra Condensed"/>
                    <a:cs typeface="Fira Sans Extra Condensed"/>
                    <a:sym typeface="Fira Sans Extra Condensed"/>
                  </a:rPr>
                  <a:t>()</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709" name="Google Shape;709;p22"/>
              <p:cNvSpPr txBox="1"/>
              <p:nvPr/>
            </p:nvSpPr>
            <p:spPr>
              <a:xfrm>
                <a:off x="457200" y="2429025"/>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0000"/>
                    </a:solidFill>
                    <a:latin typeface="Roboto"/>
                    <a:ea typeface="Roboto"/>
                    <a:cs typeface="Roboto"/>
                    <a:sym typeface="Roboto"/>
                  </a:rPr>
                  <a:t>Pull the pen down to start drawing when the turtle is moving</a:t>
                </a:r>
                <a:endParaRPr dirty="0">
                  <a:solidFill>
                    <a:srgbClr val="000000"/>
                  </a:solidFill>
                  <a:latin typeface="Roboto"/>
                  <a:ea typeface="Roboto"/>
                  <a:cs typeface="Roboto"/>
                  <a:sym typeface="Roboto"/>
                </a:endParaRPr>
              </a:p>
            </p:txBody>
          </p:sp>
        </p:grpSp>
        <p:sp>
          <p:nvSpPr>
            <p:cNvPr id="710" name="Google Shape;710;p22"/>
            <p:cNvSpPr txBox="1"/>
            <p:nvPr/>
          </p:nvSpPr>
          <p:spPr>
            <a:xfrm>
              <a:off x="457200" y="1964800"/>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accent6"/>
                  </a:solidFill>
                  <a:latin typeface="Fira Sans Extra Condensed"/>
                  <a:ea typeface="Fira Sans Extra Condensed"/>
                  <a:cs typeface="Fira Sans Extra Condensed"/>
                  <a:sym typeface="Fira Sans Extra Condensed"/>
                </a:rPr>
                <a:t>02</a:t>
              </a:r>
              <a:endParaRPr sz="1800" b="1" dirty="0">
                <a:solidFill>
                  <a:schemeClr val="accent6"/>
                </a:solidFill>
                <a:latin typeface="Fira Sans Extra Condensed"/>
                <a:ea typeface="Fira Sans Extra Condensed"/>
                <a:cs typeface="Fira Sans Extra Condensed"/>
                <a:sym typeface="Fira Sans Extra Condensed"/>
              </a:endParaRPr>
            </a:p>
          </p:txBody>
        </p:sp>
      </p:grpSp>
      <p:grpSp>
        <p:nvGrpSpPr>
          <p:cNvPr id="711" name="Google Shape;711;p22"/>
          <p:cNvGrpSpPr/>
          <p:nvPr/>
        </p:nvGrpSpPr>
        <p:grpSpPr>
          <a:xfrm>
            <a:off x="200429" y="3969246"/>
            <a:ext cx="2518200" cy="824600"/>
            <a:chOff x="457200" y="3975800"/>
            <a:chExt cx="2518200" cy="824600"/>
          </a:xfrm>
        </p:grpSpPr>
        <p:grpSp>
          <p:nvGrpSpPr>
            <p:cNvPr id="712" name="Google Shape;712;p22"/>
            <p:cNvGrpSpPr/>
            <p:nvPr/>
          </p:nvGrpSpPr>
          <p:grpSpPr>
            <a:xfrm>
              <a:off x="914400" y="3975800"/>
              <a:ext cx="2061000" cy="824600"/>
              <a:chOff x="457200" y="3975800"/>
              <a:chExt cx="2061000" cy="824600"/>
            </a:xfrm>
          </p:grpSpPr>
          <p:sp>
            <p:nvSpPr>
              <p:cNvPr id="713" name="Google Shape;713;p22"/>
              <p:cNvSpPr txBox="1"/>
              <p:nvPr/>
            </p:nvSpPr>
            <p:spPr>
              <a:xfrm>
                <a:off x="457200" y="3975800"/>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.speed(</a:t>
                </a:r>
                <a:r>
                  <a:rPr lang="en" sz="1800" b="1" dirty="0">
                    <a:latin typeface="Fira Sans Extra Condensed"/>
                    <a:ea typeface="Fira Sans Extra Condensed"/>
                    <a:cs typeface="Fira Sans Extra Condensed"/>
                    <a:sym typeface="Fira Sans Extra Condensed"/>
                  </a:rPr>
                  <a:t>”slow”)</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714" name="Google Shape;714;p22"/>
              <p:cNvSpPr txBox="1"/>
              <p:nvPr/>
            </p:nvSpPr>
            <p:spPr>
              <a:xfrm>
                <a:off x="457200" y="4317400"/>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Roboto"/>
                    <a:ea typeface="Roboto"/>
                    <a:cs typeface="Roboto"/>
                    <a:sym typeface="Roboto"/>
                  </a:rPr>
                  <a:t>Changes the speed of the turtle. Can use “slow”, ”fast”, “fastest”</a:t>
                </a:r>
                <a:endParaRPr dirty="0">
                  <a:solidFill>
                    <a:srgbClr val="000000"/>
                  </a:solidFill>
                  <a:latin typeface="Roboto"/>
                  <a:ea typeface="Roboto"/>
                  <a:cs typeface="Roboto"/>
                  <a:sym typeface="Roboto"/>
                </a:endParaRPr>
              </a:p>
            </p:txBody>
          </p:sp>
        </p:grpSp>
        <p:sp>
          <p:nvSpPr>
            <p:cNvPr id="715" name="Google Shape;715;p22"/>
            <p:cNvSpPr txBox="1"/>
            <p:nvPr/>
          </p:nvSpPr>
          <p:spPr>
            <a:xfrm>
              <a:off x="457200" y="3975800"/>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accent6"/>
                  </a:solidFill>
                  <a:latin typeface="Fira Sans Extra Condensed"/>
                  <a:ea typeface="Fira Sans Extra Condensed"/>
                  <a:cs typeface="Fira Sans Extra Condensed"/>
                  <a:sym typeface="Fira Sans Extra Condensed"/>
                </a:rPr>
                <a:t>04</a:t>
              </a:r>
              <a:endParaRPr sz="1800" b="1" dirty="0">
                <a:solidFill>
                  <a:schemeClr val="accent6"/>
                </a:solidFill>
                <a:latin typeface="Fira Sans Extra Condensed"/>
                <a:ea typeface="Fira Sans Extra Condensed"/>
                <a:cs typeface="Fira Sans Extra Condensed"/>
                <a:sym typeface="Fira Sans Extra Condensed"/>
              </a:endParaRPr>
            </a:p>
          </p:txBody>
        </p:sp>
      </p:grpSp>
      <p:grpSp>
        <p:nvGrpSpPr>
          <p:cNvPr id="716" name="Google Shape;716;p22"/>
          <p:cNvGrpSpPr/>
          <p:nvPr/>
        </p:nvGrpSpPr>
        <p:grpSpPr>
          <a:xfrm>
            <a:off x="6168600" y="959300"/>
            <a:ext cx="2924772" cy="824600"/>
            <a:chOff x="6168600" y="959300"/>
            <a:chExt cx="2518200" cy="824600"/>
          </a:xfrm>
        </p:grpSpPr>
        <p:grpSp>
          <p:nvGrpSpPr>
            <p:cNvPr id="717" name="Google Shape;717;p22"/>
            <p:cNvGrpSpPr/>
            <p:nvPr/>
          </p:nvGrpSpPr>
          <p:grpSpPr>
            <a:xfrm>
              <a:off x="6168600" y="959300"/>
              <a:ext cx="2061000" cy="824600"/>
              <a:chOff x="6625825" y="959300"/>
              <a:chExt cx="2061000" cy="824600"/>
            </a:xfrm>
          </p:grpSpPr>
          <p:sp>
            <p:nvSpPr>
              <p:cNvPr id="718" name="Google Shape;718;p22"/>
              <p:cNvSpPr txBox="1"/>
              <p:nvPr/>
            </p:nvSpPr>
            <p:spPr>
              <a:xfrm>
                <a:off x="6625825" y="959300"/>
                <a:ext cx="20610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latin typeface="Fira Sans Extra Condensed"/>
                    <a:ea typeface="Fira Sans Extra Condensed"/>
                    <a:cs typeface="Fira Sans Extra Condensed"/>
                    <a:sym typeface="Fira Sans Extra Condensed"/>
                  </a:rPr>
                  <a:t>.circle(x)</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719" name="Google Shape;719;p22"/>
              <p:cNvSpPr txBox="1"/>
              <p:nvPr/>
            </p:nvSpPr>
            <p:spPr>
              <a:xfrm>
                <a:off x="6625825" y="1300900"/>
                <a:ext cx="2061000" cy="48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000000"/>
                    </a:solidFill>
                    <a:latin typeface="Roboto"/>
                    <a:ea typeface="Roboto"/>
                    <a:cs typeface="Roboto"/>
                    <a:sym typeface="Roboto"/>
                  </a:rPr>
                  <a:t>Draws a circle with the radius x</a:t>
                </a:r>
                <a:endParaRPr dirty="0">
                  <a:solidFill>
                    <a:srgbClr val="000000"/>
                  </a:solidFill>
                  <a:latin typeface="Roboto"/>
                  <a:ea typeface="Roboto"/>
                  <a:cs typeface="Roboto"/>
                  <a:sym typeface="Roboto"/>
                </a:endParaRPr>
              </a:p>
            </p:txBody>
          </p:sp>
        </p:grpSp>
        <p:sp>
          <p:nvSpPr>
            <p:cNvPr id="720" name="Google Shape;720;p22"/>
            <p:cNvSpPr txBox="1"/>
            <p:nvPr/>
          </p:nvSpPr>
          <p:spPr>
            <a:xfrm>
              <a:off x="8229600" y="959300"/>
              <a:ext cx="457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6"/>
                  </a:solidFill>
                  <a:latin typeface="Fira Sans Extra Condensed"/>
                  <a:ea typeface="Fira Sans Extra Condensed"/>
                  <a:cs typeface="Fira Sans Extra Condensed"/>
                  <a:sym typeface="Fira Sans Extra Condensed"/>
                </a:rPr>
                <a:t>05</a:t>
              </a:r>
              <a:endParaRPr sz="1800" b="1" dirty="0">
                <a:solidFill>
                  <a:schemeClr val="accent6"/>
                </a:solidFill>
                <a:latin typeface="Fira Sans Extra Condensed"/>
                <a:ea typeface="Fira Sans Extra Condensed"/>
                <a:cs typeface="Fira Sans Extra Condensed"/>
                <a:sym typeface="Fira Sans Extra Condensed"/>
              </a:endParaRPr>
            </a:p>
          </p:txBody>
        </p:sp>
      </p:grpSp>
      <p:grpSp>
        <p:nvGrpSpPr>
          <p:cNvPr id="721" name="Google Shape;721;p22"/>
          <p:cNvGrpSpPr/>
          <p:nvPr/>
        </p:nvGrpSpPr>
        <p:grpSpPr>
          <a:xfrm>
            <a:off x="6168596" y="2902024"/>
            <a:ext cx="2924774" cy="914423"/>
            <a:chOff x="6168598" y="2902024"/>
            <a:chExt cx="2518202" cy="914423"/>
          </a:xfrm>
        </p:grpSpPr>
        <p:grpSp>
          <p:nvGrpSpPr>
            <p:cNvPr id="722" name="Google Shape;722;p22"/>
            <p:cNvGrpSpPr/>
            <p:nvPr/>
          </p:nvGrpSpPr>
          <p:grpSpPr>
            <a:xfrm>
              <a:off x="6168598" y="2902024"/>
              <a:ext cx="2075976" cy="914423"/>
              <a:chOff x="6625823" y="2916674"/>
              <a:chExt cx="2075976" cy="914423"/>
            </a:xfrm>
          </p:grpSpPr>
          <p:sp>
            <p:nvSpPr>
              <p:cNvPr id="723" name="Google Shape;723;p22"/>
              <p:cNvSpPr txBox="1"/>
              <p:nvPr/>
            </p:nvSpPr>
            <p:spPr>
              <a:xfrm>
                <a:off x="6640799" y="2916674"/>
                <a:ext cx="20610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latin typeface="Fira Sans Extra Condensed"/>
                    <a:ea typeface="Fira Sans Extra Condensed"/>
                    <a:cs typeface="Fira Sans Extra Condensed"/>
                    <a:sym typeface="Fira Sans Extra Condensed"/>
                  </a:rPr>
                  <a:t>.shape(“arrow”)</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724" name="Google Shape;724;p22"/>
              <p:cNvSpPr txBox="1"/>
              <p:nvPr/>
            </p:nvSpPr>
            <p:spPr>
              <a:xfrm>
                <a:off x="6625823" y="3348097"/>
                <a:ext cx="2061000" cy="48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000000"/>
                    </a:solidFill>
                    <a:latin typeface="Roboto"/>
                    <a:ea typeface="Roboto"/>
                    <a:cs typeface="Roboto"/>
                    <a:sym typeface="Roboto"/>
                  </a:rPr>
                  <a:t>Changes the tip of the turtle to another shape. See next slides for more shapes.</a:t>
                </a:r>
                <a:endParaRPr dirty="0">
                  <a:solidFill>
                    <a:srgbClr val="000000"/>
                  </a:solidFill>
                  <a:latin typeface="Roboto"/>
                  <a:ea typeface="Roboto"/>
                  <a:cs typeface="Roboto"/>
                  <a:sym typeface="Roboto"/>
                </a:endParaRPr>
              </a:p>
            </p:txBody>
          </p:sp>
        </p:grpSp>
        <p:sp>
          <p:nvSpPr>
            <p:cNvPr id="725" name="Google Shape;725;p22"/>
            <p:cNvSpPr txBox="1"/>
            <p:nvPr/>
          </p:nvSpPr>
          <p:spPr>
            <a:xfrm>
              <a:off x="8229600" y="2970300"/>
              <a:ext cx="457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6"/>
                  </a:solidFill>
                  <a:latin typeface="Fira Sans Extra Condensed"/>
                  <a:ea typeface="Fira Sans Extra Condensed"/>
                  <a:cs typeface="Fira Sans Extra Condensed"/>
                  <a:sym typeface="Fira Sans Extra Condensed"/>
                </a:rPr>
                <a:t>07</a:t>
              </a:r>
              <a:endParaRPr sz="1800" b="1" dirty="0">
                <a:solidFill>
                  <a:schemeClr val="accent6"/>
                </a:solidFill>
                <a:latin typeface="Fira Sans Extra Condensed"/>
                <a:ea typeface="Fira Sans Extra Condensed"/>
                <a:cs typeface="Fira Sans Extra Condensed"/>
                <a:sym typeface="Fira Sans Extra Condensed"/>
              </a:endParaRPr>
            </a:p>
          </p:txBody>
        </p:sp>
      </p:grpSp>
      <p:grpSp>
        <p:nvGrpSpPr>
          <p:cNvPr id="726" name="Google Shape;726;p22"/>
          <p:cNvGrpSpPr/>
          <p:nvPr/>
        </p:nvGrpSpPr>
        <p:grpSpPr>
          <a:xfrm>
            <a:off x="6067304" y="1896099"/>
            <a:ext cx="3026068" cy="819700"/>
            <a:chOff x="6081385" y="1896099"/>
            <a:chExt cx="2605415" cy="819700"/>
          </a:xfrm>
        </p:grpSpPr>
        <p:grpSp>
          <p:nvGrpSpPr>
            <p:cNvPr id="727" name="Google Shape;727;p22"/>
            <p:cNvGrpSpPr/>
            <p:nvPr/>
          </p:nvGrpSpPr>
          <p:grpSpPr>
            <a:xfrm>
              <a:off x="6081385" y="1900999"/>
              <a:ext cx="2168014" cy="814800"/>
              <a:chOff x="6538610" y="2023624"/>
              <a:chExt cx="2168014" cy="814800"/>
            </a:xfrm>
          </p:grpSpPr>
          <p:sp>
            <p:nvSpPr>
              <p:cNvPr id="728" name="Google Shape;728;p22"/>
              <p:cNvSpPr txBox="1"/>
              <p:nvPr/>
            </p:nvSpPr>
            <p:spPr>
              <a:xfrm>
                <a:off x="6625823" y="2023624"/>
                <a:ext cx="20610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.color(“blue”)</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729" name="Google Shape;729;p22"/>
              <p:cNvSpPr txBox="1"/>
              <p:nvPr/>
            </p:nvSpPr>
            <p:spPr>
              <a:xfrm>
                <a:off x="6538610" y="2355424"/>
                <a:ext cx="2168014" cy="48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000000"/>
                    </a:solidFill>
                    <a:latin typeface="Roboto"/>
                    <a:ea typeface="Roboto"/>
                    <a:cs typeface="Roboto"/>
                    <a:sym typeface="Roboto"/>
                  </a:rPr>
                  <a:t>Changes the color of the line. See next slides for colors</a:t>
                </a:r>
                <a:endParaRPr dirty="0">
                  <a:solidFill>
                    <a:srgbClr val="000000"/>
                  </a:solidFill>
                  <a:latin typeface="Roboto"/>
                  <a:ea typeface="Roboto"/>
                  <a:cs typeface="Roboto"/>
                  <a:sym typeface="Roboto"/>
                </a:endParaRPr>
              </a:p>
            </p:txBody>
          </p:sp>
        </p:grpSp>
        <p:sp>
          <p:nvSpPr>
            <p:cNvPr id="730" name="Google Shape;730;p22"/>
            <p:cNvSpPr txBox="1"/>
            <p:nvPr/>
          </p:nvSpPr>
          <p:spPr>
            <a:xfrm>
              <a:off x="8229600" y="1896099"/>
              <a:ext cx="457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6"/>
                  </a:solidFill>
                  <a:latin typeface="Fira Sans Extra Condensed"/>
                  <a:ea typeface="Fira Sans Extra Condensed"/>
                  <a:cs typeface="Fira Sans Extra Condensed"/>
                  <a:sym typeface="Fira Sans Extra Condensed"/>
                </a:rPr>
                <a:t>06</a:t>
              </a:r>
              <a:endParaRPr sz="1800" b="1" dirty="0">
                <a:solidFill>
                  <a:schemeClr val="accent6"/>
                </a:solidFill>
                <a:latin typeface="Fira Sans Extra Condensed"/>
                <a:ea typeface="Fira Sans Extra Condensed"/>
                <a:cs typeface="Fira Sans Extra Condensed"/>
                <a:sym typeface="Fira Sans Extra Condensed"/>
              </a:endParaRPr>
            </a:p>
          </p:txBody>
        </p:sp>
      </p:grpSp>
      <p:grpSp>
        <p:nvGrpSpPr>
          <p:cNvPr id="731" name="Google Shape;731;p22"/>
          <p:cNvGrpSpPr/>
          <p:nvPr/>
        </p:nvGrpSpPr>
        <p:grpSpPr>
          <a:xfrm>
            <a:off x="6168596" y="3975800"/>
            <a:ext cx="2924777" cy="824600"/>
            <a:chOff x="6168596" y="3975800"/>
            <a:chExt cx="2518204" cy="824600"/>
          </a:xfrm>
        </p:grpSpPr>
        <p:grpSp>
          <p:nvGrpSpPr>
            <p:cNvPr id="732" name="Google Shape;732;p22"/>
            <p:cNvGrpSpPr/>
            <p:nvPr/>
          </p:nvGrpSpPr>
          <p:grpSpPr>
            <a:xfrm>
              <a:off x="6168596" y="4018300"/>
              <a:ext cx="2061004" cy="782100"/>
              <a:chOff x="6625821" y="4018300"/>
              <a:chExt cx="2061004" cy="782100"/>
            </a:xfrm>
          </p:grpSpPr>
          <p:sp>
            <p:nvSpPr>
              <p:cNvPr id="733" name="Google Shape;733;p22"/>
              <p:cNvSpPr txBox="1"/>
              <p:nvPr/>
            </p:nvSpPr>
            <p:spPr>
              <a:xfrm>
                <a:off x="6625821" y="4018300"/>
                <a:ext cx="20610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latin typeface="Fira Sans Extra Condensed"/>
                    <a:ea typeface="Fira Sans Extra Condensed"/>
                    <a:cs typeface="Fira Sans Extra Condensed"/>
                    <a:sym typeface="Fira Sans Extra Condensed"/>
                  </a:rPr>
                  <a:t>.</a:t>
                </a:r>
                <a:r>
                  <a:rPr lang="en" sz="1800" b="1" dirty="0" err="1">
                    <a:latin typeface="Fira Sans Extra Condensed"/>
                    <a:ea typeface="Fira Sans Extra Condensed"/>
                    <a:cs typeface="Fira Sans Extra Condensed"/>
                    <a:sym typeface="Fira Sans Extra Condensed"/>
                  </a:rPr>
                  <a:t>pensize</a:t>
                </a:r>
                <a:r>
                  <a:rPr lang="en" sz="1800" b="1" dirty="0">
                    <a:latin typeface="Fira Sans Extra Condensed"/>
                    <a:ea typeface="Fira Sans Extra Condensed"/>
                    <a:cs typeface="Fira Sans Extra Condensed"/>
                    <a:sym typeface="Fira Sans Extra Condensed"/>
                  </a:rPr>
                  <a:t>(x)</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734" name="Google Shape;734;p22"/>
              <p:cNvSpPr txBox="1"/>
              <p:nvPr/>
            </p:nvSpPr>
            <p:spPr>
              <a:xfrm>
                <a:off x="6625825" y="4317400"/>
                <a:ext cx="2061000" cy="48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000000"/>
                    </a:solidFill>
                    <a:latin typeface="Roboto"/>
                    <a:ea typeface="Roboto"/>
                    <a:cs typeface="Roboto"/>
                    <a:sym typeface="Roboto"/>
                  </a:rPr>
                  <a:t>Changes the thickness of the line to width x.</a:t>
                </a:r>
                <a:endParaRPr dirty="0">
                  <a:solidFill>
                    <a:srgbClr val="000000"/>
                  </a:solidFill>
                  <a:latin typeface="Roboto"/>
                  <a:ea typeface="Roboto"/>
                  <a:cs typeface="Roboto"/>
                  <a:sym typeface="Roboto"/>
                </a:endParaRPr>
              </a:p>
            </p:txBody>
          </p:sp>
        </p:grpSp>
        <p:sp>
          <p:nvSpPr>
            <p:cNvPr id="735" name="Google Shape;735;p22"/>
            <p:cNvSpPr txBox="1"/>
            <p:nvPr/>
          </p:nvSpPr>
          <p:spPr>
            <a:xfrm>
              <a:off x="8229600" y="3975800"/>
              <a:ext cx="457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6"/>
                  </a:solidFill>
                  <a:latin typeface="Fira Sans Extra Condensed"/>
                  <a:ea typeface="Fira Sans Extra Condensed"/>
                  <a:cs typeface="Fira Sans Extra Condensed"/>
                  <a:sym typeface="Fira Sans Extra Condensed"/>
                </a:rPr>
                <a:t>08</a:t>
              </a:r>
              <a:endParaRPr sz="1800" b="1" dirty="0">
                <a:solidFill>
                  <a:schemeClr val="accent6"/>
                </a:solidFill>
                <a:latin typeface="Fira Sans Extra Condensed"/>
                <a:ea typeface="Fira Sans Extra Condensed"/>
                <a:cs typeface="Fira Sans Extra Condensed"/>
                <a:sym typeface="Fira Sans Extra Condensed"/>
              </a:endParaRPr>
            </a:p>
          </p:txBody>
        </p:sp>
      </p:grpSp>
      <p:pic>
        <p:nvPicPr>
          <p:cNvPr id="3" name="Graphic 2" descr="Turtle with solid fill">
            <a:extLst>
              <a:ext uri="{FF2B5EF4-FFF2-40B4-BE49-F238E27FC236}">
                <a16:creationId xmlns:a16="http://schemas.microsoft.com/office/drawing/2014/main" id="{A702914E-BC2B-C949-A691-FC32B8C93A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06123" y="901706"/>
            <a:ext cx="1137683" cy="113768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A7FA0-5F40-3145-8922-DC3C72C8205D}"/>
              </a:ext>
            </a:extLst>
          </p:cNvPr>
          <p:cNvSpPr>
            <a:spLocks noGrp="1"/>
          </p:cNvSpPr>
          <p:nvPr>
            <p:ph type="title"/>
          </p:nvPr>
        </p:nvSpPr>
        <p:spPr>
          <a:xfrm>
            <a:off x="438462" y="769823"/>
            <a:ext cx="2808000" cy="755700"/>
          </a:xfrm>
        </p:spPr>
        <p:txBody>
          <a:bodyPr/>
          <a:lstStyle/>
          <a:p>
            <a:r>
              <a:rPr lang="en-US" dirty="0">
                <a:solidFill>
                  <a:srgbClr val="002060"/>
                </a:solidFill>
              </a:rPr>
              <a:t>Shapes</a:t>
            </a:r>
          </a:p>
        </p:txBody>
      </p:sp>
      <p:sp>
        <p:nvSpPr>
          <p:cNvPr id="3" name="Text Placeholder 2">
            <a:extLst>
              <a:ext uri="{FF2B5EF4-FFF2-40B4-BE49-F238E27FC236}">
                <a16:creationId xmlns:a16="http://schemas.microsoft.com/office/drawing/2014/main" id="{E6933AA9-438C-3547-A558-AE5AB52D58B5}"/>
              </a:ext>
            </a:extLst>
          </p:cNvPr>
          <p:cNvSpPr>
            <a:spLocks noGrp="1"/>
          </p:cNvSpPr>
          <p:nvPr>
            <p:ph type="body" idx="1"/>
          </p:nvPr>
        </p:nvSpPr>
        <p:spPr>
          <a:xfrm>
            <a:off x="438462" y="1404220"/>
            <a:ext cx="2808000" cy="3179400"/>
          </a:xfrm>
        </p:spPr>
        <p:txBody>
          <a:bodyPr/>
          <a:lstStyle/>
          <a:p>
            <a:r>
              <a:rPr lang="en-US" dirty="0">
                <a:solidFill>
                  <a:srgbClr val="002060"/>
                </a:solidFill>
              </a:rPr>
              <a:t>“arrow”</a:t>
            </a:r>
          </a:p>
          <a:p>
            <a:r>
              <a:rPr lang="en-US" dirty="0">
                <a:solidFill>
                  <a:srgbClr val="002060"/>
                </a:solidFill>
              </a:rPr>
              <a:t>“turtle”</a:t>
            </a:r>
          </a:p>
          <a:p>
            <a:r>
              <a:rPr lang="en-US" dirty="0">
                <a:solidFill>
                  <a:srgbClr val="002060"/>
                </a:solidFill>
              </a:rPr>
              <a:t>“circle”</a:t>
            </a:r>
          </a:p>
          <a:p>
            <a:r>
              <a:rPr lang="en-US" dirty="0">
                <a:solidFill>
                  <a:srgbClr val="002060"/>
                </a:solidFill>
              </a:rPr>
              <a:t>“square”</a:t>
            </a:r>
          </a:p>
          <a:p>
            <a:r>
              <a:rPr lang="en-US" dirty="0">
                <a:solidFill>
                  <a:srgbClr val="002060"/>
                </a:solidFill>
              </a:rPr>
              <a:t>“triangle”</a:t>
            </a:r>
          </a:p>
          <a:p>
            <a:r>
              <a:rPr lang="en-US" dirty="0">
                <a:solidFill>
                  <a:srgbClr val="002060"/>
                </a:solidFill>
              </a:rPr>
              <a:t>“classic”</a:t>
            </a:r>
          </a:p>
        </p:txBody>
      </p:sp>
      <p:sp>
        <p:nvSpPr>
          <p:cNvPr id="4" name="Google Shape;641;p22">
            <a:extLst>
              <a:ext uri="{FF2B5EF4-FFF2-40B4-BE49-F238E27FC236}">
                <a16:creationId xmlns:a16="http://schemas.microsoft.com/office/drawing/2014/main" id="{178BCA04-2607-274A-9FA6-CB235957EAC9}"/>
              </a:ext>
            </a:extLst>
          </p:cNvPr>
          <p:cNvSpPr txBox="1">
            <a:spLocks/>
          </p:cNvSpPr>
          <p:nvPr/>
        </p:nvSpPr>
        <p:spPr>
          <a:xfrm>
            <a:off x="-1867710" y="398423"/>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9pPr>
          </a:lstStyle>
          <a:p>
            <a:pPr algn="ctr"/>
            <a:r>
              <a:rPr lang="en-CA" sz="4000" dirty="0">
                <a:solidFill>
                  <a:srgbClr val="002060"/>
                </a:solidFill>
              </a:rPr>
              <a:t>Colors and Shapes</a:t>
            </a:r>
          </a:p>
        </p:txBody>
      </p:sp>
      <p:sp>
        <p:nvSpPr>
          <p:cNvPr id="5" name="Title 1">
            <a:extLst>
              <a:ext uri="{FF2B5EF4-FFF2-40B4-BE49-F238E27FC236}">
                <a16:creationId xmlns:a16="http://schemas.microsoft.com/office/drawing/2014/main" id="{43194509-EE59-D347-ACB1-58A935C18713}"/>
              </a:ext>
            </a:extLst>
          </p:cNvPr>
          <p:cNvSpPr txBox="1">
            <a:spLocks/>
          </p:cNvSpPr>
          <p:nvPr/>
        </p:nvSpPr>
        <p:spPr>
          <a:xfrm>
            <a:off x="4680316" y="148063"/>
            <a:ext cx="2808000" cy="7557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3600" dirty="0">
                <a:solidFill>
                  <a:srgbClr val="FF0000"/>
                </a:solidFill>
              </a:rPr>
              <a:t>C</a:t>
            </a:r>
            <a:r>
              <a:rPr lang="en-US" sz="3600" dirty="0">
                <a:solidFill>
                  <a:schemeClr val="accent3"/>
                </a:solidFill>
              </a:rPr>
              <a:t>o</a:t>
            </a:r>
            <a:r>
              <a:rPr lang="en-US" sz="3600" dirty="0">
                <a:solidFill>
                  <a:schemeClr val="accent4"/>
                </a:solidFill>
              </a:rPr>
              <a:t>l</a:t>
            </a:r>
            <a:r>
              <a:rPr lang="en-US" sz="3600" dirty="0">
                <a:solidFill>
                  <a:srgbClr val="92D050"/>
                </a:solidFill>
              </a:rPr>
              <a:t>o</a:t>
            </a:r>
            <a:r>
              <a:rPr lang="en-US" sz="3600" dirty="0">
                <a:solidFill>
                  <a:srgbClr val="00B0F0"/>
                </a:solidFill>
              </a:rPr>
              <a:t>r</a:t>
            </a:r>
            <a:r>
              <a:rPr lang="en-US" sz="3600" dirty="0">
                <a:solidFill>
                  <a:schemeClr val="accent6"/>
                </a:solidFill>
              </a:rPr>
              <a:t>s</a:t>
            </a:r>
          </a:p>
        </p:txBody>
      </p:sp>
      <p:pic>
        <p:nvPicPr>
          <p:cNvPr id="1026" name="Picture 2" descr="Python HTML colors | Micropore">
            <a:extLst>
              <a:ext uri="{FF2B5EF4-FFF2-40B4-BE49-F238E27FC236}">
                <a16:creationId xmlns:a16="http://schemas.microsoft.com/office/drawing/2014/main" id="{73C2DF97-006B-8449-8EF0-87F733095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7865" y="868148"/>
            <a:ext cx="3774685" cy="4131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URTLE IN PYTHON…. You all must be wondering what type of… | by Ashish  Sharma | Medium">
            <a:extLst>
              <a:ext uri="{FF2B5EF4-FFF2-40B4-BE49-F238E27FC236}">
                <a16:creationId xmlns:a16="http://schemas.microsoft.com/office/drawing/2014/main" id="{CAF2E854-DDF6-8C4D-86F1-8F9967E645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223" b="19280"/>
          <a:stretch/>
        </p:blipFill>
        <p:spPr bwMode="auto">
          <a:xfrm>
            <a:off x="2247090" y="1273146"/>
            <a:ext cx="1415239" cy="12174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turtle-art · GitHub Topics · GitHub">
            <a:extLst>
              <a:ext uri="{FF2B5EF4-FFF2-40B4-BE49-F238E27FC236}">
                <a16:creationId xmlns:a16="http://schemas.microsoft.com/office/drawing/2014/main" id="{74A91471-9461-D049-B218-58B96D7405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98" t="1" r="4616" b="-2408"/>
          <a:stretch/>
        </p:blipFill>
        <p:spPr bwMode="auto">
          <a:xfrm>
            <a:off x="555550" y="2637572"/>
            <a:ext cx="3690336" cy="2262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409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pic>
        <p:nvPicPr>
          <p:cNvPr id="43" name="Picture 42" descr="A picture containing outdoor object&#10;&#10;Description automatically generated">
            <a:extLst>
              <a:ext uri="{FF2B5EF4-FFF2-40B4-BE49-F238E27FC236}">
                <a16:creationId xmlns:a16="http://schemas.microsoft.com/office/drawing/2014/main" id="{10987BA6-AE10-88B7-D8A5-6238175B7E0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360204" y="939059"/>
            <a:ext cx="1217869" cy="1089993"/>
          </a:xfrm>
          <a:prstGeom prst="rect">
            <a:avLst/>
          </a:prstGeom>
        </p:spPr>
      </p:pic>
      <p:pic>
        <p:nvPicPr>
          <p:cNvPr id="14" name="Picture 13" descr="A green cartoon character&#10;&#10;Description automatically generated with low confidence">
            <a:extLst>
              <a:ext uri="{FF2B5EF4-FFF2-40B4-BE49-F238E27FC236}">
                <a16:creationId xmlns:a16="http://schemas.microsoft.com/office/drawing/2014/main" id="{E57C4A11-7289-F4C9-4CD5-0F493429FAA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678163" y="2609419"/>
            <a:ext cx="1118616" cy="1118616"/>
          </a:xfrm>
          <a:prstGeom prst="rect">
            <a:avLst/>
          </a:prstGeom>
        </p:spPr>
      </p:pic>
      <p:pic>
        <p:nvPicPr>
          <p:cNvPr id="12" name="Picture 11" descr="Shape&#10;&#10;Description automatically generated">
            <a:extLst>
              <a:ext uri="{FF2B5EF4-FFF2-40B4-BE49-F238E27FC236}">
                <a16:creationId xmlns:a16="http://schemas.microsoft.com/office/drawing/2014/main" id="{F45E7C77-8962-14EF-5632-8BA3AFBE36A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rot="10571238">
            <a:off x="142085" y="659383"/>
            <a:ext cx="1590776" cy="862499"/>
          </a:xfrm>
          <a:prstGeom prst="rect">
            <a:avLst/>
          </a:prstGeom>
        </p:spPr>
      </p:pic>
      <p:sp>
        <p:nvSpPr>
          <p:cNvPr id="1084" name="Google Shape;1084;p28"/>
          <p:cNvSpPr/>
          <p:nvPr/>
        </p:nvSpPr>
        <p:spPr>
          <a:xfrm>
            <a:off x="673268" y="1205943"/>
            <a:ext cx="2226572" cy="1550406"/>
          </a:xfrm>
          <a:prstGeom prst="roundRect">
            <a:avLst>
              <a:gd name="adj" fmla="val 50000"/>
            </a:avLst>
          </a:prstGeom>
          <a:solidFill>
            <a:schemeClr val="lt1"/>
          </a:solidFill>
          <a:ln w="53975">
            <a:solidFill>
              <a:schemeClr val="accent3">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2060"/>
              </a:solidFill>
            </a:endParaRPr>
          </a:p>
        </p:txBody>
      </p:sp>
      <p:sp>
        <p:nvSpPr>
          <p:cNvPr id="1085" name="Google Shape;1085;p28"/>
          <p:cNvSpPr txBox="1">
            <a:spLocks noGrp="1"/>
          </p:cNvSpPr>
          <p:nvPr>
            <p:ph type="title"/>
          </p:nvPr>
        </p:nvSpPr>
        <p:spPr>
          <a:xfrm>
            <a:off x="2207088" y="419863"/>
            <a:ext cx="5563502"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Drawing shapes efficiently!</a:t>
            </a:r>
            <a:endParaRPr sz="4000" dirty="0">
              <a:solidFill>
                <a:srgbClr val="002060"/>
              </a:solidFill>
            </a:endParaRPr>
          </a:p>
        </p:txBody>
      </p:sp>
      <p:sp>
        <p:nvSpPr>
          <p:cNvPr id="9" name="Google Shape;575;p20">
            <a:extLst>
              <a:ext uri="{FF2B5EF4-FFF2-40B4-BE49-F238E27FC236}">
                <a16:creationId xmlns:a16="http://schemas.microsoft.com/office/drawing/2014/main" id="{23D199BB-17DC-E1B1-4C56-93BDD1D2E542}"/>
              </a:ext>
            </a:extLst>
          </p:cNvPr>
          <p:cNvSpPr/>
          <p:nvPr/>
        </p:nvSpPr>
        <p:spPr>
          <a:xfrm>
            <a:off x="985974" y="1146474"/>
            <a:ext cx="1622391" cy="604500"/>
          </a:xfrm>
          <a:prstGeom prst="ellipse">
            <a:avLst/>
          </a:pr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bg1"/>
              </a:solidFill>
              <a:latin typeface="Fira Sans Extra Condensed"/>
              <a:ea typeface="Fira Sans Extra Condensed"/>
              <a:cs typeface="Fira Sans Extra Condensed"/>
              <a:sym typeface="Fira Sans Extra Condensed"/>
            </a:endParaRPr>
          </a:p>
        </p:txBody>
      </p:sp>
      <p:grpSp>
        <p:nvGrpSpPr>
          <p:cNvPr id="1089" name="Google Shape;1089;p28"/>
          <p:cNvGrpSpPr/>
          <p:nvPr/>
        </p:nvGrpSpPr>
        <p:grpSpPr>
          <a:xfrm>
            <a:off x="928474" y="1266098"/>
            <a:ext cx="1947200" cy="1359292"/>
            <a:chOff x="6036138" y="335174"/>
            <a:chExt cx="1857905" cy="1389295"/>
          </a:xfrm>
        </p:grpSpPr>
        <p:sp>
          <p:nvSpPr>
            <p:cNvPr id="1090" name="Google Shape;1090;p28"/>
            <p:cNvSpPr txBox="1"/>
            <p:nvPr/>
          </p:nvSpPr>
          <p:spPr>
            <a:xfrm>
              <a:off x="6127454" y="335174"/>
              <a:ext cx="1563073"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Draw a </a:t>
              </a:r>
              <a:r>
                <a:rPr lang="en" sz="1800" b="1" dirty="0">
                  <a:solidFill>
                    <a:schemeClr val="accent3"/>
                  </a:solidFill>
                  <a:latin typeface="Fira Sans Extra Condensed"/>
                  <a:ea typeface="Fira Sans Extra Condensed"/>
                  <a:cs typeface="Fira Sans Extra Condensed"/>
                  <a:sym typeface="Fira Sans Extra Condensed"/>
                </a:rPr>
                <a:t>Triangle</a:t>
              </a:r>
              <a:r>
                <a:rPr lang="en" sz="1800" b="1" dirty="0">
                  <a:solidFill>
                    <a:schemeClr val="bg1"/>
                  </a:solidFill>
                  <a:latin typeface="Fira Sans Extra Condensed"/>
                  <a:ea typeface="Fira Sans Extra Condensed"/>
                  <a:cs typeface="Fira Sans Extra Condensed"/>
                  <a:sym typeface="Fira Sans Extra Condensed"/>
                </a:rPr>
                <a:t>!</a:t>
              </a:r>
              <a:endParaRPr sz="1800" b="1" dirty="0">
                <a:solidFill>
                  <a:schemeClr val="bg1"/>
                </a:solidFill>
                <a:latin typeface="Fira Sans Extra Condensed"/>
                <a:ea typeface="Fira Sans Extra Condensed"/>
                <a:cs typeface="Fira Sans Extra Condensed"/>
                <a:sym typeface="Fira Sans Extra Condensed"/>
              </a:endParaRPr>
            </a:p>
          </p:txBody>
        </p:sp>
        <p:sp>
          <p:nvSpPr>
            <p:cNvPr id="1091" name="Google Shape;1091;p28"/>
            <p:cNvSpPr txBox="1"/>
            <p:nvPr/>
          </p:nvSpPr>
          <p:spPr>
            <a:xfrm>
              <a:off x="6036138" y="751193"/>
              <a:ext cx="1857905" cy="973276"/>
            </a:xfrm>
            <a:prstGeom prst="rect">
              <a:avLst/>
            </a:prstGeom>
            <a:noFill/>
            <a:ln>
              <a:noFill/>
            </a:ln>
          </p:spPr>
          <p:txBody>
            <a:bodyPr spcFirstLastPara="1" wrap="square" lIns="91425" tIns="91425" rIns="91425" bIns="91425" anchor="ctr" anchorCtr="0">
              <a:noAutofit/>
            </a:bodyPr>
            <a:lstStyle/>
            <a:p>
              <a:r>
                <a:rPr lang="en-CA" sz="1200" b="0" dirty="0">
                  <a:solidFill>
                    <a:srgbClr val="002060"/>
                  </a:solidFill>
                  <a:effectLst/>
                  <a:latin typeface="Consolas" panose="020B0609020204030204" pitchFamily="49" charset="0"/>
                  <a:cs typeface="Consolas" panose="020B0609020204030204" pitchFamily="49" charset="0"/>
                </a:rPr>
                <a:t>for </a:t>
              </a:r>
              <a:r>
                <a:rPr lang="en-CA" sz="1200" b="0" dirty="0" err="1">
                  <a:solidFill>
                    <a:srgbClr val="002060"/>
                  </a:solidFill>
                  <a:effectLst/>
                  <a:latin typeface="Consolas" panose="020B0609020204030204" pitchFamily="49" charset="0"/>
                  <a:cs typeface="Consolas" panose="020B0609020204030204" pitchFamily="49" charset="0"/>
                </a:rPr>
                <a:t>i</a:t>
              </a:r>
              <a:r>
                <a:rPr lang="en-CA" sz="1200" b="0" dirty="0">
                  <a:solidFill>
                    <a:srgbClr val="002060"/>
                  </a:solidFill>
                  <a:effectLst/>
                  <a:latin typeface="Consolas" panose="020B0609020204030204" pitchFamily="49" charset="0"/>
                  <a:cs typeface="Consolas" panose="020B0609020204030204" pitchFamily="49" charset="0"/>
                </a:rPr>
                <a:t> in range(3):</a:t>
              </a:r>
            </a:p>
            <a:p>
              <a:r>
                <a:rPr lang="en-CA" sz="1200" b="0" dirty="0">
                  <a:solidFill>
                    <a:srgbClr val="002060"/>
                  </a:solidFill>
                  <a:effectLst/>
                  <a:latin typeface="Consolas" panose="020B0609020204030204" pitchFamily="49" charset="0"/>
                  <a:cs typeface="Consolas" panose="020B0609020204030204" pitchFamily="49" charset="0"/>
                </a:rPr>
                <a:t>    p1.forward(100)</a:t>
              </a:r>
            </a:p>
            <a:p>
              <a:r>
                <a:rPr lang="en-CA" sz="1200" b="0" dirty="0">
                  <a:solidFill>
                    <a:srgbClr val="002060"/>
                  </a:solidFill>
                  <a:effectLst/>
                  <a:latin typeface="Consolas" panose="020B0609020204030204" pitchFamily="49" charset="0"/>
                  <a:cs typeface="Consolas" panose="020B0609020204030204" pitchFamily="49" charset="0"/>
                </a:rPr>
                <a:t>    p1.left(120)</a:t>
              </a:r>
            </a:p>
          </p:txBody>
        </p:sp>
      </p:grpSp>
      <p:sp>
        <p:nvSpPr>
          <p:cNvPr id="102" name="Google Shape;575;p20">
            <a:extLst>
              <a:ext uri="{FF2B5EF4-FFF2-40B4-BE49-F238E27FC236}">
                <a16:creationId xmlns:a16="http://schemas.microsoft.com/office/drawing/2014/main" id="{14C6B125-3371-AA44-9ACB-EE04565A12AE}"/>
              </a:ext>
            </a:extLst>
          </p:cNvPr>
          <p:cNvSpPr/>
          <p:nvPr/>
        </p:nvSpPr>
        <p:spPr>
          <a:xfrm>
            <a:off x="513817" y="989413"/>
            <a:ext cx="604500" cy="604500"/>
          </a:xfrm>
          <a:prstGeom prst="ellipse">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01</a:t>
            </a:r>
            <a:endParaRPr sz="1800" b="1" dirty="0">
              <a:solidFill>
                <a:schemeClr val="bg1"/>
              </a:solidFill>
              <a:latin typeface="Fira Sans Extra Condensed"/>
              <a:ea typeface="Fira Sans Extra Condensed"/>
              <a:cs typeface="Fira Sans Extra Condensed"/>
              <a:sym typeface="Fira Sans Extra Condensed"/>
            </a:endParaRPr>
          </a:p>
        </p:txBody>
      </p:sp>
      <p:sp>
        <p:nvSpPr>
          <p:cNvPr id="6" name="Google Shape;1084;p28">
            <a:extLst>
              <a:ext uri="{FF2B5EF4-FFF2-40B4-BE49-F238E27FC236}">
                <a16:creationId xmlns:a16="http://schemas.microsoft.com/office/drawing/2014/main" id="{23F13F96-D0C1-00AE-289A-2C5D8D5EB64A}"/>
              </a:ext>
            </a:extLst>
          </p:cNvPr>
          <p:cNvSpPr/>
          <p:nvPr/>
        </p:nvSpPr>
        <p:spPr>
          <a:xfrm>
            <a:off x="1393632" y="3148316"/>
            <a:ext cx="2226572" cy="1550406"/>
          </a:xfrm>
          <a:prstGeom prst="roundRect">
            <a:avLst>
              <a:gd name="adj" fmla="val 50000"/>
            </a:avLst>
          </a:prstGeom>
          <a:solidFill>
            <a:schemeClr val="lt1"/>
          </a:solidFill>
          <a:ln w="53975">
            <a:solidFill>
              <a:schemeClr val="accent3">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2060"/>
              </a:solidFill>
            </a:endParaRPr>
          </a:p>
        </p:txBody>
      </p:sp>
      <p:sp>
        <p:nvSpPr>
          <p:cNvPr id="7" name="Google Shape;575;p20">
            <a:extLst>
              <a:ext uri="{FF2B5EF4-FFF2-40B4-BE49-F238E27FC236}">
                <a16:creationId xmlns:a16="http://schemas.microsoft.com/office/drawing/2014/main" id="{787E40DB-3DF9-D2F7-A43C-5C79C894D25B}"/>
              </a:ext>
            </a:extLst>
          </p:cNvPr>
          <p:cNvSpPr/>
          <p:nvPr/>
        </p:nvSpPr>
        <p:spPr>
          <a:xfrm>
            <a:off x="1706338" y="3088847"/>
            <a:ext cx="1622391" cy="604500"/>
          </a:xfrm>
          <a:prstGeom prst="ellipse">
            <a:avLst/>
          </a:pr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bg1"/>
              </a:solidFill>
              <a:latin typeface="Fira Sans Extra Condensed"/>
              <a:ea typeface="Fira Sans Extra Condensed"/>
              <a:cs typeface="Fira Sans Extra Condensed"/>
              <a:sym typeface="Fira Sans Extra Condensed"/>
            </a:endParaRPr>
          </a:p>
        </p:txBody>
      </p:sp>
      <p:grpSp>
        <p:nvGrpSpPr>
          <p:cNvPr id="8" name="Google Shape;1089;p28">
            <a:extLst>
              <a:ext uri="{FF2B5EF4-FFF2-40B4-BE49-F238E27FC236}">
                <a16:creationId xmlns:a16="http://schemas.microsoft.com/office/drawing/2014/main" id="{07879BFE-87F9-E5AE-9D21-B19AC37B9709}"/>
              </a:ext>
            </a:extLst>
          </p:cNvPr>
          <p:cNvGrpSpPr/>
          <p:nvPr/>
        </p:nvGrpSpPr>
        <p:grpSpPr>
          <a:xfrm>
            <a:off x="1631906" y="3208757"/>
            <a:ext cx="1947200" cy="1359006"/>
            <a:chOff x="6019982" y="335466"/>
            <a:chExt cx="1857905" cy="1389003"/>
          </a:xfrm>
        </p:grpSpPr>
        <p:sp>
          <p:nvSpPr>
            <p:cNvPr id="11" name="Google Shape;1090;p28">
              <a:extLst>
                <a:ext uri="{FF2B5EF4-FFF2-40B4-BE49-F238E27FC236}">
                  <a16:creationId xmlns:a16="http://schemas.microsoft.com/office/drawing/2014/main" id="{1C64BEF7-1E80-74B9-0F3F-D5938EE32347}"/>
                </a:ext>
              </a:extLst>
            </p:cNvPr>
            <p:cNvSpPr txBox="1"/>
            <p:nvPr/>
          </p:nvSpPr>
          <p:spPr>
            <a:xfrm>
              <a:off x="6164663" y="335466"/>
              <a:ext cx="1563073" cy="3317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Draw a </a:t>
              </a:r>
              <a:r>
                <a:rPr lang="en" sz="1800" b="1" dirty="0">
                  <a:solidFill>
                    <a:schemeClr val="accent3"/>
                  </a:solidFill>
                  <a:latin typeface="Fira Sans Extra Condensed"/>
                  <a:ea typeface="Fira Sans Extra Condensed"/>
                  <a:cs typeface="Fira Sans Extra Condensed"/>
                  <a:sym typeface="Fira Sans Extra Condensed"/>
                </a:rPr>
                <a:t>Square</a:t>
              </a:r>
              <a:r>
                <a:rPr lang="en" sz="1800" b="1" dirty="0">
                  <a:solidFill>
                    <a:schemeClr val="bg1"/>
                  </a:solidFill>
                  <a:latin typeface="Fira Sans Extra Condensed"/>
                  <a:ea typeface="Fira Sans Extra Condensed"/>
                  <a:cs typeface="Fira Sans Extra Condensed"/>
                  <a:sym typeface="Fira Sans Extra Condensed"/>
                </a:rPr>
                <a:t>!</a:t>
              </a:r>
              <a:endParaRPr sz="1800" b="1" dirty="0">
                <a:solidFill>
                  <a:schemeClr val="bg1"/>
                </a:solidFill>
                <a:latin typeface="Fira Sans Extra Condensed"/>
                <a:ea typeface="Fira Sans Extra Condensed"/>
                <a:cs typeface="Fira Sans Extra Condensed"/>
                <a:sym typeface="Fira Sans Extra Condensed"/>
              </a:endParaRPr>
            </a:p>
          </p:txBody>
        </p:sp>
        <p:sp>
          <p:nvSpPr>
            <p:cNvPr id="13" name="Google Shape;1091;p28">
              <a:extLst>
                <a:ext uri="{FF2B5EF4-FFF2-40B4-BE49-F238E27FC236}">
                  <a16:creationId xmlns:a16="http://schemas.microsoft.com/office/drawing/2014/main" id="{DC9CED8E-5F18-4150-5476-90558F17843F}"/>
                </a:ext>
              </a:extLst>
            </p:cNvPr>
            <p:cNvSpPr txBox="1"/>
            <p:nvPr/>
          </p:nvSpPr>
          <p:spPr>
            <a:xfrm>
              <a:off x="6019982" y="751193"/>
              <a:ext cx="1857905" cy="973276"/>
            </a:xfrm>
            <a:prstGeom prst="rect">
              <a:avLst/>
            </a:prstGeom>
            <a:noFill/>
            <a:ln>
              <a:noFill/>
            </a:ln>
          </p:spPr>
          <p:txBody>
            <a:bodyPr spcFirstLastPara="1" wrap="square" lIns="91425" tIns="91425" rIns="91425" bIns="91425" anchor="ctr" anchorCtr="0">
              <a:noAutofit/>
            </a:bodyPr>
            <a:lstStyle/>
            <a:p>
              <a:r>
                <a:rPr lang="en-CA" sz="1200" b="0" dirty="0">
                  <a:solidFill>
                    <a:srgbClr val="002060"/>
                  </a:solidFill>
                  <a:effectLst/>
                  <a:latin typeface="Consolas" panose="020B0609020204030204" pitchFamily="49" charset="0"/>
                  <a:cs typeface="Consolas" panose="020B0609020204030204" pitchFamily="49" charset="0"/>
                </a:rPr>
                <a:t>for </a:t>
              </a:r>
              <a:r>
                <a:rPr lang="en-CA" sz="1200" b="0" dirty="0" err="1">
                  <a:solidFill>
                    <a:srgbClr val="002060"/>
                  </a:solidFill>
                  <a:effectLst/>
                  <a:latin typeface="Consolas" panose="020B0609020204030204" pitchFamily="49" charset="0"/>
                  <a:cs typeface="Consolas" panose="020B0609020204030204" pitchFamily="49" charset="0"/>
                </a:rPr>
                <a:t>i</a:t>
              </a:r>
              <a:r>
                <a:rPr lang="en-CA" sz="1200" b="0" dirty="0">
                  <a:solidFill>
                    <a:srgbClr val="002060"/>
                  </a:solidFill>
                  <a:effectLst/>
                  <a:latin typeface="Consolas" panose="020B0609020204030204" pitchFamily="49" charset="0"/>
                  <a:cs typeface="Consolas" panose="020B0609020204030204" pitchFamily="49" charset="0"/>
                </a:rPr>
                <a:t> in range(4):</a:t>
              </a:r>
            </a:p>
            <a:p>
              <a:r>
                <a:rPr lang="en-CA" sz="1200" b="0" dirty="0">
                  <a:solidFill>
                    <a:srgbClr val="002060"/>
                  </a:solidFill>
                  <a:effectLst/>
                  <a:latin typeface="Consolas" panose="020B0609020204030204" pitchFamily="49" charset="0"/>
                  <a:cs typeface="Consolas" panose="020B0609020204030204" pitchFamily="49" charset="0"/>
                </a:rPr>
                <a:t>    p1.forward(100)</a:t>
              </a:r>
            </a:p>
            <a:p>
              <a:r>
                <a:rPr lang="en-CA" sz="1200" b="0" dirty="0">
                  <a:solidFill>
                    <a:srgbClr val="002060"/>
                  </a:solidFill>
                  <a:effectLst/>
                  <a:latin typeface="Consolas" panose="020B0609020204030204" pitchFamily="49" charset="0"/>
                  <a:cs typeface="Consolas" panose="020B0609020204030204" pitchFamily="49" charset="0"/>
                </a:rPr>
                <a:t>    p1.left(90)</a:t>
              </a:r>
            </a:p>
          </p:txBody>
        </p:sp>
      </p:grpSp>
      <p:sp>
        <p:nvSpPr>
          <p:cNvPr id="15" name="Google Shape;575;p20">
            <a:extLst>
              <a:ext uri="{FF2B5EF4-FFF2-40B4-BE49-F238E27FC236}">
                <a16:creationId xmlns:a16="http://schemas.microsoft.com/office/drawing/2014/main" id="{1628DFD9-81B6-7FF3-C1A3-83E57D5291AE}"/>
              </a:ext>
            </a:extLst>
          </p:cNvPr>
          <p:cNvSpPr/>
          <p:nvPr/>
        </p:nvSpPr>
        <p:spPr>
          <a:xfrm>
            <a:off x="1247735" y="2934089"/>
            <a:ext cx="604500" cy="604500"/>
          </a:xfrm>
          <a:prstGeom prst="ellipse">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02</a:t>
            </a:r>
            <a:endParaRPr sz="1800" b="1" dirty="0">
              <a:solidFill>
                <a:schemeClr val="bg1"/>
              </a:solidFill>
              <a:latin typeface="Fira Sans Extra Condensed"/>
              <a:ea typeface="Fira Sans Extra Condensed"/>
              <a:cs typeface="Fira Sans Extra Condensed"/>
              <a:sym typeface="Fira Sans Extra Condensed"/>
            </a:endParaRPr>
          </a:p>
        </p:txBody>
      </p:sp>
      <p:sp>
        <p:nvSpPr>
          <p:cNvPr id="16" name="Google Shape;1084;p28">
            <a:extLst>
              <a:ext uri="{FF2B5EF4-FFF2-40B4-BE49-F238E27FC236}">
                <a16:creationId xmlns:a16="http://schemas.microsoft.com/office/drawing/2014/main" id="{AC2D3601-B231-9AEF-10E0-1DB468C496EA}"/>
              </a:ext>
            </a:extLst>
          </p:cNvPr>
          <p:cNvSpPr/>
          <p:nvPr/>
        </p:nvSpPr>
        <p:spPr>
          <a:xfrm>
            <a:off x="3555149" y="1032659"/>
            <a:ext cx="2226572" cy="1550406"/>
          </a:xfrm>
          <a:prstGeom prst="roundRect">
            <a:avLst>
              <a:gd name="adj" fmla="val 50000"/>
            </a:avLst>
          </a:prstGeom>
          <a:solidFill>
            <a:schemeClr val="lt1"/>
          </a:solidFill>
          <a:ln w="53975">
            <a:solidFill>
              <a:schemeClr val="accent3">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2060"/>
              </a:solidFill>
            </a:endParaRPr>
          </a:p>
        </p:txBody>
      </p:sp>
      <p:sp>
        <p:nvSpPr>
          <p:cNvPr id="17" name="Google Shape;575;p20">
            <a:extLst>
              <a:ext uri="{FF2B5EF4-FFF2-40B4-BE49-F238E27FC236}">
                <a16:creationId xmlns:a16="http://schemas.microsoft.com/office/drawing/2014/main" id="{1D6A901C-0540-F780-CEB9-991F52C7E618}"/>
              </a:ext>
            </a:extLst>
          </p:cNvPr>
          <p:cNvSpPr/>
          <p:nvPr/>
        </p:nvSpPr>
        <p:spPr>
          <a:xfrm>
            <a:off x="3877687" y="973190"/>
            <a:ext cx="1622391" cy="604500"/>
          </a:xfrm>
          <a:prstGeom prst="ellipse">
            <a:avLst/>
          </a:pr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bg1"/>
              </a:solidFill>
              <a:latin typeface="Fira Sans Extra Condensed"/>
              <a:ea typeface="Fira Sans Extra Condensed"/>
              <a:cs typeface="Fira Sans Extra Condensed"/>
              <a:sym typeface="Fira Sans Extra Condensed"/>
            </a:endParaRPr>
          </a:p>
        </p:txBody>
      </p:sp>
      <p:grpSp>
        <p:nvGrpSpPr>
          <p:cNvPr id="18" name="Google Shape;1089;p28">
            <a:extLst>
              <a:ext uri="{FF2B5EF4-FFF2-40B4-BE49-F238E27FC236}">
                <a16:creationId xmlns:a16="http://schemas.microsoft.com/office/drawing/2014/main" id="{BD4784E2-0796-9FE7-E707-6532F614F8B5}"/>
              </a:ext>
            </a:extLst>
          </p:cNvPr>
          <p:cNvGrpSpPr/>
          <p:nvPr/>
        </p:nvGrpSpPr>
        <p:grpSpPr>
          <a:xfrm>
            <a:off x="3810355" y="1090633"/>
            <a:ext cx="1947200" cy="1361474"/>
            <a:chOff x="6036138" y="332944"/>
            <a:chExt cx="1857905" cy="1391525"/>
          </a:xfrm>
        </p:grpSpPr>
        <p:sp>
          <p:nvSpPr>
            <p:cNvPr id="19" name="Google Shape;1090;p28">
              <a:extLst>
                <a:ext uri="{FF2B5EF4-FFF2-40B4-BE49-F238E27FC236}">
                  <a16:creationId xmlns:a16="http://schemas.microsoft.com/office/drawing/2014/main" id="{255C466A-FF63-2E2E-BFD6-222594164804}"/>
                </a:ext>
              </a:extLst>
            </p:cNvPr>
            <p:cNvSpPr txBox="1"/>
            <p:nvPr/>
          </p:nvSpPr>
          <p:spPr>
            <a:xfrm>
              <a:off x="6090999" y="332944"/>
              <a:ext cx="1664756" cy="3317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Draw a </a:t>
              </a:r>
              <a:r>
                <a:rPr lang="en" sz="1800" b="1" dirty="0">
                  <a:solidFill>
                    <a:schemeClr val="accent3"/>
                  </a:solidFill>
                  <a:latin typeface="Fira Sans Extra Condensed"/>
                  <a:ea typeface="Fira Sans Extra Condensed"/>
                  <a:cs typeface="Fira Sans Extra Condensed"/>
                  <a:sym typeface="Fira Sans Extra Condensed"/>
                </a:rPr>
                <a:t>Hexagon</a:t>
              </a:r>
              <a:r>
                <a:rPr lang="en" sz="1800" b="1" dirty="0">
                  <a:solidFill>
                    <a:schemeClr val="bg1"/>
                  </a:solidFill>
                  <a:latin typeface="Fira Sans Extra Condensed"/>
                  <a:ea typeface="Fira Sans Extra Condensed"/>
                  <a:cs typeface="Fira Sans Extra Condensed"/>
                  <a:sym typeface="Fira Sans Extra Condensed"/>
                </a:rPr>
                <a:t>!</a:t>
              </a:r>
              <a:endParaRPr sz="1800" b="1" dirty="0">
                <a:solidFill>
                  <a:schemeClr val="bg1"/>
                </a:solidFill>
                <a:latin typeface="Fira Sans Extra Condensed"/>
                <a:ea typeface="Fira Sans Extra Condensed"/>
                <a:cs typeface="Fira Sans Extra Condensed"/>
                <a:sym typeface="Fira Sans Extra Condensed"/>
              </a:endParaRPr>
            </a:p>
          </p:txBody>
        </p:sp>
        <p:sp>
          <p:nvSpPr>
            <p:cNvPr id="20" name="Google Shape;1091;p28">
              <a:extLst>
                <a:ext uri="{FF2B5EF4-FFF2-40B4-BE49-F238E27FC236}">
                  <a16:creationId xmlns:a16="http://schemas.microsoft.com/office/drawing/2014/main" id="{49A52765-7EA4-89E5-E4FF-732AAD243B5C}"/>
                </a:ext>
              </a:extLst>
            </p:cNvPr>
            <p:cNvSpPr txBox="1"/>
            <p:nvPr/>
          </p:nvSpPr>
          <p:spPr>
            <a:xfrm>
              <a:off x="6036138" y="751193"/>
              <a:ext cx="1857905" cy="973276"/>
            </a:xfrm>
            <a:prstGeom prst="rect">
              <a:avLst/>
            </a:prstGeom>
            <a:noFill/>
            <a:ln>
              <a:noFill/>
            </a:ln>
          </p:spPr>
          <p:txBody>
            <a:bodyPr spcFirstLastPara="1" wrap="square" lIns="91425" tIns="91425" rIns="91425" bIns="91425" anchor="ctr" anchorCtr="0">
              <a:noAutofit/>
            </a:bodyPr>
            <a:lstStyle/>
            <a:p>
              <a:r>
                <a:rPr lang="en-CA" sz="1200" b="0" dirty="0">
                  <a:solidFill>
                    <a:srgbClr val="002060"/>
                  </a:solidFill>
                  <a:effectLst/>
                  <a:latin typeface="Consolas" panose="020B0609020204030204" pitchFamily="49" charset="0"/>
                  <a:cs typeface="Consolas" panose="020B0609020204030204" pitchFamily="49" charset="0"/>
                </a:rPr>
                <a:t>for </a:t>
              </a:r>
              <a:r>
                <a:rPr lang="en-CA" sz="1200" b="0" dirty="0" err="1">
                  <a:solidFill>
                    <a:srgbClr val="002060"/>
                  </a:solidFill>
                  <a:effectLst/>
                  <a:latin typeface="Consolas" panose="020B0609020204030204" pitchFamily="49" charset="0"/>
                  <a:cs typeface="Consolas" panose="020B0609020204030204" pitchFamily="49" charset="0"/>
                </a:rPr>
                <a:t>i</a:t>
              </a:r>
              <a:r>
                <a:rPr lang="en-CA" sz="1200" b="0" dirty="0">
                  <a:solidFill>
                    <a:srgbClr val="002060"/>
                  </a:solidFill>
                  <a:effectLst/>
                  <a:latin typeface="Consolas" panose="020B0609020204030204" pitchFamily="49" charset="0"/>
                  <a:cs typeface="Consolas" panose="020B0609020204030204" pitchFamily="49" charset="0"/>
                </a:rPr>
                <a:t> in range(6):</a:t>
              </a:r>
            </a:p>
            <a:p>
              <a:r>
                <a:rPr lang="en-CA" sz="1200" b="0" dirty="0">
                  <a:solidFill>
                    <a:srgbClr val="002060"/>
                  </a:solidFill>
                  <a:effectLst/>
                  <a:latin typeface="Consolas" panose="020B0609020204030204" pitchFamily="49" charset="0"/>
                  <a:cs typeface="Consolas" panose="020B0609020204030204" pitchFamily="49" charset="0"/>
                </a:rPr>
                <a:t>    p1.forward(100)</a:t>
              </a:r>
            </a:p>
            <a:p>
              <a:r>
                <a:rPr lang="en-CA" sz="1200" b="0" dirty="0">
                  <a:solidFill>
                    <a:srgbClr val="002060"/>
                  </a:solidFill>
                  <a:effectLst/>
                  <a:latin typeface="Consolas" panose="020B0609020204030204" pitchFamily="49" charset="0"/>
                  <a:cs typeface="Consolas" panose="020B0609020204030204" pitchFamily="49" charset="0"/>
                </a:rPr>
                <a:t>    p1.left(60)</a:t>
              </a:r>
            </a:p>
          </p:txBody>
        </p:sp>
      </p:grpSp>
      <p:sp>
        <p:nvSpPr>
          <p:cNvPr id="36" name="Google Shape;575;p20">
            <a:extLst>
              <a:ext uri="{FF2B5EF4-FFF2-40B4-BE49-F238E27FC236}">
                <a16:creationId xmlns:a16="http://schemas.microsoft.com/office/drawing/2014/main" id="{920ED14F-74B4-09D1-244B-F5F61A33D39D}"/>
              </a:ext>
            </a:extLst>
          </p:cNvPr>
          <p:cNvSpPr/>
          <p:nvPr/>
        </p:nvSpPr>
        <p:spPr>
          <a:xfrm>
            <a:off x="3323601" y="989413"/>
            <a:ext cx="604500" cy="604500"/>
          </a:xfrm>
          <a:prstGeom prst="ellipse">
            <a:avLst/>
          </a:prstGeom>
          <a:solidFill>
            <a:srgbClr val="7030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03</a:t>
            </a:r>
            <a:endParaRPr sz="1800" b="1" dirty="0">
              <a:solidFill>
                <a:schemeClr val="bg1"/>
              </a:solidFill>
              <a:latin typeface="Fira Sans Extra Condensed"/>
              <a:ea typeface="Fira Sans Extra Condensed"/>
              <a:cs typeface="Fira Sans Extra Condensed"/>
              <a:sym typeface="Fira Sans Extra Condensed"/>
            </a:endParaRPr>
          </a:p>
        </p:txBody>
      </p:sp>
      <p:sp>
        <p:nvSpPr>
          <p:cNvPr id="21" name="Google Shape;1084;p28">
            <a:extLst>
              <a:ext uri="{FF2B5EF4-FFF2-40B4-BE49-F238E27FC236}">
                <a16:creationId xmlns:a16="http://schemas.microsoft.com/office/drawing/2014/main" id="{53C7D581-4306-C275-DA19-5EBCD5130F4E}"/>
              </a:ext>
            </a:extLst>
          </p:cNvPr>
          <p:cNvSpPr/>
          <p:nvPr/>
        </p:nvSpPr>
        <p:spPr>
          <a:xfrm>
            <a:off x="4375454" y="2906911"/>
            <a:ext cx="2226572" cy="1550406"/>
          </a:xfrm>
          <a:prstGeom prst="roundRect">
            <a:avLst>
              <a:gd name="adj" fmla="val 50000"/>
            </a:avLst>
          </a:prstGeom>
          <a:solidFill>
            <a:schemeClr val="lt1"/>
          </a:solidFill>
          <a:ln w="53975">
            <a:solidFill>
              <a:schemeClr val="accent3">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2060"/>
              </a:solidFill>
            </a:endParaRPr>
          </a:p>
        </p:txBody>
      </p:sp>
      <p:sp>
        <p:nvSpPr>
          <p:cNvPr id="22" name="Google Shape;575;p20">
            <a:extLst>
              <a:ext uri="{FF2B5EF4-FFF2-40B4-BE49-F238E27FC236}">
                <a16:creationId xmlns:a16="http://schemas.microsoft.com/office/drawing/2014/main" id="{F0C12963-0E47-1BA0-669F-B0CD48A34957}"/>
              </a:ext>
            </a:extLst>
          </p:cNvPr>
          <p:cNvSpPr/>
          <p:nvPr/>
        </p:nvSpPr>
        <p:spPr>
          <a:xfrm>
            <a:off x="4697992" y="2847442"/>
            <a:ext cx="1622391" cy="604500"/>
          </a:xfrm>
          <a:prstGeom prst="ellipse">
            <a:avLst/>
          </a:pr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bg1"/>
              </a:solidFill>
              <a:latin typeface="Fira Sans Extra Condensed"/>
              <a:ea typeface="Fira Sans Extra Condensed"/>
              <a:cs typeface="Fira Sans Extra Condensed"/>
              <a:sym typeface="Fira Sans Extra Condensed"/>
            </a:endParaRPr>
          </a:p>
        </p:txBody>
      </p:sp>
      <p:grpSp>
        <p:nvGrpSpPr>
          <p:cNvPr id="23" name="Google Shape;1089;p28">
            <a:extLst>
              <a:ext uri="{FF2B5EF4-FFF2-40B4-BE49-F238E27FC236}">
                <a16:creationId xmlns:a16="http://schemas.microsoft.com/office/drawing/2014/main" id="{4BF015DD-59E4-01A5-5DBE-120C40056979}"/>
              </a:ext>
            </a:extLst>
          </p:cNvPr>
          <p:cNvGrpSpPr/>
          <p:nvPr/>
        </p:nvGrpSpPr>
        <p:grpSpPr>
          <a:xfrm>
            <a:off x="4630665" y="2973103"/>
            <a:ext cx="1986564" cy="1353256"/>
            <a:chOff x="6036138" y="341343"/>
            <a:chExt cx="1895463" cy="1383126"/>
          </a:xfrm>
        </p:grpSpPr>
        <p:sp>
          <p:nvSpPr>
            <p:cNvPr id="24" name="Google Shape;1090;p28">
              <a:extLst>
                <a:ext uri="{FF2B5EF4-FFF2-40B4-BE49-F238E27FC236}">
                  <a16:creationId xmlns:a16="http://schemas.microsoft.com/office/drawing/2014/main" id="{CA8ED47F-7229-8516-9133-3D9B4872B488}"/>
                </a:ext>
              </a:extLst>
            </p:cNvPr>
            <p:cNvSpPr txBox="1"/>
            <p:nvPr/>
          </p:nvSpPr>
          <p:spPr>
            <a:xfrm>
              <a:off x="6266845" y="341343"/>
              <a:ext cx="1664756" cy="3317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Draw a </a:t>
              </a:r>
              <a:r>
                <a:rPr lang="en" sz="1800" b="1" dirty="0">
                  <a:solidFill>
                    <a:schemeClr val="accent3"/>
                  </a:solidFill>
                  <a:latin typeface="Fira Sans Extra Condensed"/>
                  <a:ea typeface="Fira Sans Extra Condensed"/>
                  <a:cs typeface="Fira Sans Extra Condensed"/>
                  <a:sym typeface="Fira Sans Extra Condensed"/>
                </a:rPr>
                <a:t>Star</a:t>
              </a:r>
              <a:r>
                <a:rPr lang="en" sz="1800" b="1" dirty="0">
                  <a:solidFill>
                    <a:schemeClr val="bg1"/>
                  </a:solidFill>
                  <a:latin typeface="Fira Sans Extra Condensed"/>
                  <a:ea typeface="Fira Sans Extra Condensed"/>
                  <a:cs typeface="Fira Sans Extra Condensed"/>
                  <a:sym typeface="Fira Sans Extra Condensed"/>
                </a:rPr>
                <a:t>!</a:t>
              </a:r>
              <a:endParaRPr sz="1800" b="1" dirty="0">
                <a:solidFill>
                  <a:schemeClr val="bg1"/>
                </a:solidFill>
                <a:latin typeface="Fira Sans Extra Condensed"/>
                <a:ea typeface="Fira Sans Extra Condensed"/>
                <a:cs typeface="Fira Sans Extra Condensed"/>
                <a:sym typeface="Fira Sans Extra Condensed"/>
              </a:endParaRPr>
            </a:p>
          </p:txBody>
        </p:sp>
        <p:sp>
          <p:nvSpPr>
            <p:cNvPr id="26" name="Google Shape;1091;p28">
              <a:extLst>
                <a:ext uri="{FF2B5EF4-FFF2-40B4-BE49-F238E27FC236}">
                  <a16:creationId xmlns:a16="http://schemas.microsoft.com/office/drawing/2014/main" id="{2BDA40FF-8B1D-15F1-D462-E84E39D50110}"/>
                </a:ext>
              </a:extLst>
            </p:cNvPr>
            <p:cNvSpPr txBox="1"/>
            <p:nvPr/>
          </p:nvSpPr>
          <p:spPr>
            <a:xfrm>
              <a:off x="6036138" y="751193"/>
              <a:ext cx="1857905" cy="973276"/>
            </a:xfrm>
            <a:prstGeom prst="rect">
              <a:avLst/>
            </a:prstGeom>
            <a:noFill/>
            <a:ln>
              <a:noFill/>
            </a:ln>
          </p:spPr>
          <p:txBody>
            <a:bodyPr spcFirstLastPara="1" wrap="square" lIns="91425" tIns="91425" rIns="91425" bIns="91425" anchor="ctr" anchorCtr="0">
              <a:noAutofit/>
            </a:bodyPr>
            <a:lstStyle/>
            <a:p>
              <a:r>
                <a:rPr lang="en-CA" sz="1200" b="0" dirty="0">
                  <a:solidFill>
                    <a:srgbClr val="002060"/>
                  </a:solidFill>
                  <a:effectLst/>
                  <a:latin typeface="Consolas" panose="020B0609020204030204" pitchFamily="49" charset="0"/>
                  <a:cs typeface="Consolas" panose="020B0609020204030204" pitchFamily="49" charset="0"/>
                </a:rPr>
                <a:t>for </a:t>
              </a:r>
              <a:r>
                <a:rPr lang="en-CA" sz="1200" b="0" dirty="0" err="1">
                  <a:solidFill>
                    <a:srgbClr val="002060"/>
                  </a:solidFill>
                  <a:effectLst/>
                  <a:latin typeface="Consolas" panose="020B0609020204030204" pitchFamily="49" charset="0"/>
                  <a:cs typeface="Consolas" panose="020B0609020204030204" pitchFamily="49" charset="0"/>
                </a:rPr>
                <a:t>i</a:t>
              </a:r>
              <a:r>
                <a:rPr lang="en-CA" sz="1200" b="0" dirty="0">
                  <a:solidFill>
                    <a:srgbClr val="002060"/>
                  </a:solidFill>
                  <a:effectLst/>
                  <a:latin typeface="Consolas" panose="020B0609020204030204" pitchFamily="49" charset="0"/>
                  <a:cs typeface="Consolas" panose="020B0609020204030204" pitchFamily="49" charset="0"/>
                </a:rPr>
                <a:t> in range(8):</a:t>
              </a:r>
            </a:p>
            <a:p>
              <a:r>
                <a:rPr lang="en-CA" sz="1200" b="0" dirty="0">
                  <a:solidFill>
                    <a:srgbClr val="002060"/>
                  </a:solidFill>
                  <a:effectLst/>
                  <a:latin typeface="Consolas" panose="020B0609020204030204" pitchFamily="49" charset="0"/>
                  <a:cs typeface="Consolas" panose="020B0609020204030204" pitchFamily="49" charset="0"/>
                </a:rPr>
                <a:t>    p1.forward(100)</a:t>
              </a:r>
            </a:p>
            <a:p>
              <a:r>
                <a:rPr lang="en-CA" sz="1200" b="0" dirty="0">
                  <a:solidFill>
                    <a:srgbClr val="002060"/>
                  </a:solidFill>
                  <a:effectLst/>
                  <a:latin typeface="Consolas" panose="020B0609020204030204" pitchFamily="49" charset="0"/>
                  <a:cs typeface="Consolas" panose="020B0609020204030204" pitchFamily="49" charset="0"/>
                </a:rPr>
                <a:t>    p1.left(135)</a:t>
              </a:r>
            </a:p>
          </p:txBody>
        </p:sp>
      </p:grpSp>
      <p:sp>
        <p:nvSpPr>
          <p:cNvPr id="31" name="Google Shape;575;p20">
            <a:extLst>
              <a:ext uri="{FF2B5EF4-FFF2-40B4-BE49-F238E27FC236}">
                <a16:creationId xmlns:a16="http://schemas.microsoft.com/office/drawing/2014/main" id="{934B9649-A5D0-5E4D-4E4C-21CA659A0225}"/>
              </a:ext>
            </a:extLst>
          </p:cNvPr>
          <p:cNvSpPr/>
          <p:nvPr/>
        </p:nvSpPr>
        <p:spPr>
          <a:xfrm>
            <a:off x="4143906" y="2863665"/>
            <a:ext cx="604500" cy="604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04</a:t>
            </a:r>
            <a:endParaRPr sz="1800" b="1" dirty="0">
              <a:solidFill>
                <a:schemeClr val="bg1"/>
              </a:solidFill>
              <a:latin typeface="Fira Sans Extra Condensed"/>
              <a:ea typeface="Fira Sans Extra Condensed"/>
              <a:cs typeface="Fira Sans Extra Condensed"/>
              <a:sym typeface="Fira Sans Extra Condensed"/>
            </a:endParaRPr>
          </a:p>
        </p:txBody>
      </p:sp>
      <p:pic>
        <p:nvPicPr>
          <p:cNvPr id="10" name="Picture 9" descr="Shape, circle&#10;&#10;Description automatically generated">
            <a:extLst>
              <a:ext uri="{FF2B5EF4-FFF2-40B4-BE49-F238E27FC236}">
                <a16:creationId xmlns:a16="http://schemas.microsoft.com/office/drawing/2014/main" id="{249676DC-49B7-EC3E-20B9-BA247A4ECAE6}"/>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2175306">
            <a:off x="5681159" y="2470142"/>
            <a:ext cx="1269536" cy="640207"/>
          </a:xfrm>
          <a:prstGeom prst="rect">
            <a:avLst/>
          </a:prstGeom>
        </p:spPr>
      </p:pic>
      <p:sp>
        <p:nvSpPr>
          <p:cNvPr id="45" name="Triangle 44">
            <a:extLst>
              <a:ext uri="{FF2B5EF4-FFF2-40B4-BE49-F238E27FC236}">
                <a16:creationId xmlns:a16="http://schemas.microsoft.com/office/drawing/2014/main" id="{899C3C9C-4579-6597-266F-4CC6154D38C3}"/>
              </a:ext>
            </a:extLst>
          </p:cNvPr>
          <p:cNvSpPr/>
          <p:nvPr/>
        </p:nvSpPr>
        <p:spPr>
          <a:xfrm>
            <a:off x="7582040" y="933838"/>
            <a:ext cx="926185" cy="74241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86324F5-9769-6FFA-A564-18377F94757A}"/>
              </a:ext>
            </a:extLst>
          </p:cNvPr>
          <p:cNvSpPr/>
          <p:nvPr/>
        </p:nvSpPr>
        <p:spPr>
          <a:xfrm>
            <a:off x="7637083" y="1830729"/>
            <a:ext cx="774000" cy="77305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72CEE6A4-6707-9D66-E7F4-9D5383CB0631}"/>
              </a:ext>
            </a:extLst>
          </p:cNvPr>
          <p:cNvSpPr/>
          <p:nvPr/>
        </p:nvSpPr>
        <p:spPr>
          <a:xfrm>
            <a:off x="7528533" y="2758264"/>
            <a:ext cx="1033200" cy="923930"/>
          </a:xfrm>
          <a:prstGeom prst="hexag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7-Point Star 47">
            <a:extLst>
              <a:ext uri="{FF2B5EF4-FFF2-40B4-BE49-F238E27FC236}">
                <a16:creationId xmlns:a16="http://schemas.microsoft.com/office/drawing/2014/main" id="{E7BD5D5E-6A44-C0C9-8286-95E48179BA3A}"/>
              </a:ext>
            </a:extLst>
          </p:cNvPr>
          <p:cNvSpPr/>
          <p:nvPr/>
        </p:nvSpPr>
        <p:spPr>
          <a:xfrm>
            <a:off x="7528533" y="3796035"/>
            <a:ext cx="1033201" cy="923930"/>
          </a:xfrm>
          <a:prstGeom prst="star7">
            <a:avLst/>
          </a:prstGeom>
          <a:solidFill>
            <a:schemeClr val="accent3"/>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887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84"/>
                                        </p:tgtEl>
                                        <p:attrNameLst>
                                          <p:attrName>style.visibility</p:attrName>
                                        </p:attrNameLst>
                                      </p:cBhvr>
                                      <p:to>
                                        <p:strVal val="visible"/>
                                      </p:to>
                                    </p:set>
                                    <p:animEffect transition="in" filter="dissolve">
                                      <p:cBhvr>
                                        <p:cTn id="7" dur="500"/>
                                        <p:tgtEl>
                                          <p:spTgt spid="1084"/>
                                        </p:tgtEl>
                                      </p:cBhvr>
                                    </p:animEffect>
                                  </p:childTnLst>
                                </p:cTn>
                              </p:par>
                              <p:par>
                                <p:cTn id="8" presetID="9" presetClass="entr" presetSubtype="0" fill="hold" nodeType="withEffect">
                                  <p:stCondLst>
                                    <p:cond delay="0"/>
                                  </p:stCondLst>
                                  <p:childTnLst>
                                    <p:set>
                                      <p:cBhvr>
                                        <p:cTn id="9" dur="1" fill="hold">
                                          <p:stCondLst>
                                            <p:cond delay="0"/>
                                          </p:stCondLst>
                                        </p:cTn>
                                        <p:tgtEl>
                                          <p:spTgt spid="1089"/>
                                        </p:tgtEl>
                                        <p:attrNameLst>
                                          <p:attrName>style.visibility</p:attrName>
                                        </p:attrNameLst>
                                      </p:cBhvr>
                                      <p:to>
                                        <p:strVal val="visible"/>
                                      </p:to>
                                    </p:set>
                                    <p:animEffect transition="in" filter="dissolve">
                                      <p:cBhvr>
                                        <p:cTn id="10" dur="500"/>
                                        <p:tgtEl>
                                          <p:spTgt spid="108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dissolve">
                                      <p:cBhvr>
                                        <p:cTn id="13" dur="500"/>
                                        <p:tgtEl>
                                          <p:spTgt spid="10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dissolv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par>
                                <p:cTn id="25" presetID="9"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dissolve">
                                      <p:cBhvr>
                                        <p:cTn id="38" dur="500"/>
                                        <p:tgtEl>
                                          <p:spTgt spid="16"/>
                                        </p:tgtEl>
                                      </p:cBhvr>
                                    </p:animEffect>
                                  </p:childTnLst>
                                </p:cTn>
                              </p:par>
                              <p:par>
                                <p:cTn id="39" presetID="9"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dissolve">
                                      <p:cBhvr>
                                        <p:cTn id="41" dur="500"/>
                                        <p:tgtEl>
                                          <p:spTgt spid="18"/>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dissolve">
                                      <p:cBhvr>
                                        <p:cTn id="44" dur="500"/>
                                        <p:tgtEl>
                                          <p:spTgt spid="17"/>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dissolve">
                                      <p:cBhvr>
                                        <p:cTn id="5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4" grpId="0" animBg="1"/>
      <p:bldP spid="9" grpId="0" animBg="1"/>
      <p:bldP spid="102" grpId="0" animBg="1"/>
      <p:bldP spid="6" grpId="0" animBg="1"/>
      <p:bldP spid="7" grpId="0" animBg="1"/>
      <p:bldP spid="15" grpId="0" animBg="1"/>
      <p:bldP spid="16" grpId="0" animBg="1"/>
      <p:bldP spid="17" grpId="0" animBg="1"/>
      <p:bldP spid="36" grpId="0" animBg="1"/>
      <p:bldP spid="21" grpId="0" animBg="1"/>
      <p:bldP spid="22"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4" name="Google Shape;1084;p28"/>
          <p:cNvSpPr/>
          <p:nvPr/>
        </p:nvSpPr>
        <p:spPr>
          <a:xfrm>
            <a:off x="-2084933" y="1032685"/>
            <a:ext cx="12925896" cy="3903175"/>
          </a:xfrm>
          <a:prstGeom prst="roundRect">
            <a:avLst>
              <a:gd name="adj" fmla="val 50000"/>
            </a:avLst>
          </a:prstGeom>
          <a:noFill/>
          <a:ln w="53975">
            <a:solidFill>
              <a:srgbClr val="7030A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085" name="Google Shape;1085;p28"/>
          <p:cNvSpPr txBox="1">
            <a:spLocks noGrp="1"/>
          </p:cNvSpPr>
          <p:nvPr>
            <p:ph type="title"/>
          </p:nvPr>
        </p:nvSpPr>
        <p:spPr>
          <a:xfrm>
            <a:off x="4572000" y="232866"/>
            <a:ext cx="3718560" cy="1254925"/>
          </a:xfrm>
          <a:prstGeom prst="rect">
            <a:avLst/>
          </a:prstGeom>
          <a:solidFill>
            <a:schemeClr val="bg1"/>
          </a:solidFill>
          <a:ln w="57150">
            <a:solidFill>
              <a:srgbClr val="7030A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002060"/>
                </a:solidFill>
              </a:rPr>
              <a:t>Choose your shape!</a:t>
            </a:r>
            <a:endParaRPr sz="3600" dirty="0">
              <a:solidFill>
                <a:srgbClr val="002060"/>
              </a:solidFill>
            </a:endParaRPr>
          </a:p>
        </p:txBody>
      </p:sp>
      <p:sp>
        <p:nvSpPr>
          <p:cNvPr id="3" name="Google Shape;1091;p28">
            <a:extLst>
              <a:ext uri="{FF2B5EF4-FFF2-40B4-BE49-F238E27FC236}">
                <a16:creationId xmlns:a16="http://schemas.microsoft.com/office/drawing/2014/main" id="{0C819525-FC6B-3DA7-1225-46687633036D}"/>
              </a:ext>
            </a:extLst>
          </p:cNvPr>
          <p:cNvSpPr txBox="1"/>
          <p:nvPr/>
        </p:nvSpPr>
        <p:spPr>
          <a:xfrm>
            <a:off x="4378015" y="2461545"/>
            <a:ext cx="4272116" cy="16094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sz="1300" b="1" dirty="0">
              <a:solidFill>
                <a:srgbClr val="002060"/>
              </a:solidFill>
              <a:latin typeface="Roboto" panose="02000000000000000000" pitchFamily="2" charset="0"/>
              <a:ea typeface="Roboto" panose="02000000000000000000" pitchFamily="2" charset="0"/>
              <a:cs typeface="Roboto"/>
              <a:sym typeface="Roboto"/>
            </a:endParaRPr>
          </a:p>
          <a:p>
            <a:pPr marL="342900" lvl="0" indent="-342900" algn="l" rtl="0">
              <a:spcBef>
                <a:spcPts val="0"/>
              </a:spcBef>
              <a:spcAft>
                <a:spcPts val="0"/>
              </a:spcAft>
              <a:buAutoNum type="arabicParenR"/>
            </a:pPr>
            <a:r>
              <a:rPr lang="en-CA" sz="1300" dirty="0">
                <a:solidFill>
                  <a:srgbClr val="002060"/>
                </a:solidFill>
                <a:latin typeface="Roboto" panose="02000000000000000000" pitchFamily="2" charset="0"/>
                <a:ea typeface="Roboto" panose="02000000000000000000" pitchFamily="2" charset="0"/>
                <a:cs typeface="Roboto"/>
                <a:sym typeface="Roboto"/>
              </a:rPr>
              <a:t>Create a while Loop that loops forever until broken.</a:t>
            </a:r>
          </a:p>
          <a:p>
            <a:pPr marL="342900" lvl="0" indent="-342900" algn="l" rtl="0">
              <a:spcBef>
                <a:spcPts val="0"/>
              </a:spcBef>
              <a:spcAft>
                <a:spcPts val="0"/>
              </a:spcAft>
              <a:buAutoNum type="arabicParenR"/>
            </a:pPr>
            <a:r>
              <a:rPr lang="en-CA" sz="1300" b="1" dirty="0">
                <a:solidFill>
                  <a:srgbClr val="002060"/>
                </a:solidFill>
                <a:latin typeface="Roboto" panose="02000000000000000000" pitchFamily="2" charset="0"/>
                <a:ea typeface="Roboto" panose="02000000000000000000" pitchFamily="2" charset="0"/>
                <a:cs typeface="Roboto"/>
                <a:sym typeface="Roboto"/>
              </a:rPr>
              <a:t>Inside the loop</a:t>
            </a:r>
            <a:r>
              <a:rPr lang="en-CA" sz="1300" dirty="0">
                <a:solidFill>
                  <a:srgbClr val="002060"/>
                </a:solidFill>
                <a:latin typeface="Roboto" panose="02000000000000000000" pitchFamily="2" charset="0"/>
                <a:ea typeface="Roboto" panose="02000000000000000000" pitchFamily="2" charset="0"/>
                <a:cs typeface="Roboto"/>
                <a:sym typeface="Roboto"/>
              </a:rPr>
              <a:t>, create 3 different variables using input: one for the choice of shape, one for the outline color and another for the inside color of the shape.</a:t>
            </a:r>
            <a:endParaRPr lang="en-CA" sz="1300" dirty="0">
              <a:solidFill>
                <a:schemeClr val="accent3"/>
              </a:solidFill>
              <a:latin typeface="Roboto" panose="02000000000000000000" pitchFamily="2" charset="0"/>
              <a:ea typeface="Roboto" panose="02000000000000000000" pitchFamily="2" charset="0"/>
              <a:cs typeface="Roboto"/>
              <a:sym typeface="Roboto"/>
            </a:endParaRPr>
          </a:p>
          <a:p>
            <a:pPr marL="342900" lvl="0" indent="-342900" algn="l" rtl="0">
              <a:spcBef>
                <a:spcPts val="0"/>
              </a:spcBef>
              <a:spcAft>
                <a:spcPts val="0"/>
              </a:spcAft>
              <a:buAutoNum type="arabicParenR"/>
            </a:pPr>
            <a:r>
              <a:rPr lang="en-CA" sz="1300" dirty="0">
                <a:solidFill>
                  <a:srgbClr val="002060"/>
                </a:solidFill>
                <a:latin typeface="Roboto" panose="02000000000000000000" pitchFamily="2" charset="0"/>
                <a:ea typeface="Roboto" panose="02000000000000000000" pitchFamily="2" charset="0"/>
                <a:sym typeface="Roboto"/>
              </a:rPr>
              <a:t>Define the outline and inside pen colors using the input variables.</a:t>
            </a:r>
            <a:endParaRPr lang="en-CA" sz="1300" dirty="0">
              <a:solidFill>
                <a:srgbClr val="002060"/>
              </a:solidFill>
              <a:effectLst/>
              <a:latin typeface="Roboto" panose="02000000000000000000" pitchFamily="2" charset="0"/>
              <a:ea typeface="Roboto" panose="02000000000000000000" pitchFamily="2" charset="0"/>
              <a:sym typeface="Roboto"/>
            </a:endParaRPr>
          </a:p>
          <a:p>
            <a:pPr marL="342900" lvl="0" indent="-342900" algn="l" rtl="0">
              <a:spcBef>
                <a:spcPts val="0"/>
              </a:spcBef>
              <a:spcAft>
                <a:spcPts val="0"/>
              </a:spcAft>
              <a:buAutoNum type="arabicParenR"/>
            </a:pPr>
            <a:r>
              <a:rPr lang="en-CA" sz="1300" dirty="0">
                <a:solidFill>
                  <a:srgbClr val="002060"/>
                </a:solidFill>
                <a:effectLst/>
                <a:latin typeface="Roboto" panose="02000000000000000000" pitchFamily="2" charset="0"/>
                <a:ea typeface="Roboto" panose="02000000000000000000" pitchFamily="2" charset="0"/>
                <a:sym typeface="Roboto"/>
              </a:rPr>
              <a:t>Create conditionals for all possible shapes.</a:t>
            </a:r>
          </a:p>
          <a:p>
            <a:pPr marL="342900" lvl="0" indent="-342900" algn="l" rtl="0">
              <a:spcBef>
                <a:spcPts val="0"/>
              </a:spcBef>
              <a:spcAft>
                <a:spcPts val="0"/>
              </a:spcAft>
              <a:buAutoNum type="arabicParenR"/>
            </a:pPr>
            <a:r>
              <a:rPr lang="en-CA" sz="1300" dirty="0">
                <a:solidFill>
                  <a:srgbClr val="002060"/>
                </a:solidFill>
                <a:latin typeface="Roboto" panose="02000000000000000000" pitchFamily="2" charset="0"/>
                <a:ea typeface="Roboto" panose="02000000000000000000" pitchFamily="2" charset="0"/>
                <a:sym typeface="Roboto"/>
              </a:rPr>
              <a:t>At the end of the Loop, create a variable using input asking the player if they want to keep playing. If they do, then the loop continues. If they don’t, the loop breaks. </a:t>
            </a:r>
            <a:endParaRPr lang="en-CA" sz="1300" dirty="0">
              <a:solidFill>
                <a:srgbClr val="002060"/>
              </a:solidFill>
              <a:effectLst/>
              <a:latin typeface="Roboto" panose="02000000000000000000" pitchFamily="2" charset="0"/>
              <a:ea typeface="Roboto" panose="02000000000000000000" pitchFamily="2" charset="0"/>
            </a:endParaRPr>
          </a:p>
          <a:p>
            <a:pPr marL="342900" lvl="0" indent="-342900" algn="l" rtl="0">
              <a:spcBef>
                <a:spcPts val="0"/>
              </a:spcBef>
              <a:spcAft>
                <a:spcPts val="0"/>
              </a:spcAft>
              <a:buAutoNum type="arabicParenR"/>
            </a:pPr>
            <a:endParaRPr lang="en-CA" sz="1300" dirty="0">
              <a:solidFill>
                <a:srgbClr val="002060"/>
              </a:solidFill>
              <a:latin typeface="Roboto" panose="02000000000000000000" pitchFamily="2" charset="0"/>
              <a:ea typeface="Roboto" panose="02000000000000000000" pitchFamily="2" charset="0"/>
              <a:cs typeface="Roboto"/>
              <a:sym typeface="Roboto"/>
            </a:endParaRPr>
          </a:p>
        </p:txBody>
      </p:sp>
      <p:sp>
        <p:nvSpPr>
          <p:cNvPr id="6" name="Google Shape;1091;p28">
            <a:extLst>
              <a:ext uri="{FF2B5EF4-FFF2-40B4-BE49-F238E27FC236}">
                <a16:creationId xmlns:a16="http://schemas.microsoft.com/office/drawing/2014/main" id="{0CBF9E27-EC4F-51C8-364D-DDE07D43C57A}"/>
              </a:ext>
            </a:extLst>
          </p:cNvPr>
          <p:cNvSpPr txBox="1"/>
          <p:nvPr/>
        </p:nvSpPr>
        <p:spPr>
          <a:xfrm>
            <a:off x="360700" y="3065568"/>
            <a:ext cx="4211300" cy="9522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sz="1300" b="1" u="sng" dirty="0">
                <a:solidFill>
                  <a:srgbClr val="002060"/>
                </a:solidFill>
                <a:latin typeface="Roboto" panose="02000000000000000000" pitchFamily="2" charset="0"/>
                <a:ea typeface="Roboto" panose="02000000000000000000" pitchFamily="2" charset="0"/>
                <a:cs typeface="Roboto"/>
                <a:sym typeface="Roboto"/>
              </a:rPr>
              <a:t>Description</a:t>
            </a:r>
          </a:p>
          <a:p>
            <a:pPr marL="0" lvl="0" indent="0" algn="l" rtl="0">
              <a:spcBef>
                <a:spcPts val="0"/>
              </a:spcBef>
              <a:spcAft>
                <a:spcPts val="0"/>
              </a:spcAft>
              <a:buNone/>
            </a:pPr>
            <a:r>
              <a:rPr lang="en-CA" sz="1300" b="1" dirty="0">
                <a:solidFill>
                  <a:srgbClr val="002060"/>
                </a:solidFill>
                <a:latin typeface="Roboto" panose="02000000000000000000" pitchFamily="2" charset="0"/>
                <a:ea typeface="Roboto" panose="02000000000000000000" pitchFamily="2" charset="0"/>
                <a:cs typeface="Roboto"/>
                <a:sym typeface="Roboto"/>
              </a:rPr>
              <a:t>You can choose to draw a variety of shapes with different colors!</a:t>
            </a:r>
          </a:p>
        </p:txBody>
      </p:sp>
      <p:sp>
        <p:nvSpPr>
          <p:cNvPr id="8" name="Google Shape;1091;p28">
            <a:extLst>
              <a:ext uri="{FF2B5EF4-FFF2-40B4-BE49-F238E27FC236}">
                <a16:creationId xmlns:a16="http://schemas.microsoft.com/office/drawing/2014/main" id="{0A0CC604-55A8-1151-E21C-4F35C927D1DD}"/>
              </a:ext>
            </a:extLst>
          </p:cNvPr>
          <p:cNvSpPr txBox="1"/>
          <p:nvPr/>
        </p:nvSpPr>
        <p:spPr>
          <a:xfrm>
            <a:off x="360700" y="4267907"/>
            <a:ext cx="1592086" cy="48097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sz="1300" b="1" u="sng" dirty="0">
                <a:solidFill>
                  <a:srgbClr val="002060"/>
                </a:solidFill>
                <a:latin typeface="Roboto" panose="02000000000000000000" pitchFamily="2" charset="0"/>
                <a:ea typeface="Roboto" panose="02000000000000000000" pitchFamily="2" charset="0"/>
                <a:cs typeface="Roboto"/>
                <a:sym typeface="Roboto"/>
              </a:rPr>
              <a:t>Shapes</a:t>
            </a:r>
          </a:p>
          <a:p>
            <a:pPr marL="0" lvl="0" indent="0" algn="l" rtl="0">
              <a:spcBef>
                <a:spcPts val="0"/>
              </a:spcBef>
              <a:spcAft>
                <a:spcPts val="0"/>
              </a:spcAft>
              <a:buNone/>
            </a:pPr>
            <a:r>
              <a:rPr lang="en-CA" sz="1300" dirty="0">
                <a:solidFill>
                  <a:srgbClr val="002060"/>
                </a:solidFill>
                <a:latin typeface="Roboto" panose="02000000000000000000" pitchFamily="2" charset="0"/>
                <a:ea typeface="Roboto" panose="02000000000000000000" pitchFamily="2" charset="0"/>
                <a:cs typeface="Roboto"/>
                <a:sym typeface="Roboto"/>
              </a:rPr>
              <a:t>Circle, triangle, square, rectangle, hexagon, and star.</a:t>
            </a:r>
            <a:endParaRPr lang="en-CA" sz="1300" u="sng" dirty="0">
              <a:solidFill>
                <a:srgbClr val="002060"/>
              </a:solidFill>
              <a:latin typeface="Roboto" panose="02000000000000000000" pitchFamily="2" charset="0"/>
              <a:ea typeface="Roboto" panose="02000000000000000000" pitchFamily="2" charset="0"/>
              <a:cs typeface="Roboto"/>
              <a:sym typeface="Roboto"/>
            </a:endParaRPr>
          </a:p>
          <a:p>
            <a:pPr marL="0" lvl="0" indent="0" algn="l" rtl="0">
              <a:spcBef>
                <a:spcPts val="0"/>
              </a:spcBef>
              <a:spcAft>
                <a:spcPts val="0"/>
              </a:spcAft>
              <a:buNone/>
            </a:pPr>
            <a:endParaRPr lang="en-CA" sz="1300" b="1" u="sng" dirty="0">
              <a:solidFill>
                <a:srgbClr val="002060"/>
              </a:solidFill>
              <a:latin typeface="Roboto" panose="02000000000000000000" pitchFamily="2" charset="0"/>
              <a:ea typeface="Roboto" panose="02000000000000000000" pitchFamily="2" charset="0"/>
              <a:cs typeface="Roboto"/>
              <a:sym typeface="Roboto"/>
            </a:endParaRPr>
          </a:p>
        </p:txBody>
      </p:sp>
      <p:pic>
        <p:nvPicPr>
          <p:cNvPr id="13" name="Picture 12" descr="Shape&#10;&#10;Description automatically generated">
            <a:extLst>
              <a:ext uri="{FF2B5EF4-FFF2-40B4-BE49-F238E27FC236}">
                <a16:creationId xmlns:a16="http://schemas.microsoft.com/office/drawing/2014/main" id="{309B9E9D-6AFB-2E23-FB7B-92A90A3E347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73438" y="563964"/>
            <a:ext cx="3608643" cy="2496193"/>
          </a:xfrm>
          <a:prstGeom prst="snip2DiagRect">
            <a:avLst/>
          </a:prstGeom>
          <a:solidFill>
            <a:srgbClr val="FFFFFF">
              <a:shade val="85000"/>
            </a:srgbClr>
          </a:solidFill>
          <a:ln w="88900" cap="sq">
            <a:solidFill>
              <a:srgbClr val="7030A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Google Shape;1091;p28">
            <a:extLst>
              <a:ext uri="{FF2B5EF4-FFF2-40B4-BE49-F238E27FC236}">
                <a16:creationId xmlns:a16="http://schemas.microsoft.com/office/drawing/2014/main" id="{C022253C-1174-D121-75B4-E3F7D6FF4E17}"/>
              </a:ext>
            </a:extLst>
          </p:cNvPr>
          <p:cNvSpPr txBox="1"/>
          <p:nvPr/>
        </p:nvSpPr>
        <p:spPr>
          <a:xfrm>
            <a:off x="2164408" y="4052506"/>
            <a:ext cx="1841437" cy="91177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sz="1300" b="1" u="sng" dirty="0">
                <a:solidFill>
                  <a:srgbClr val="002060"/>
                </a:solidFill>
                <a:latin typeface="Roboto" panose="02000000000000000000" pitchFamily="2" charset="0"/>
                <a:ea typeface="Roboto" panose="02000000000000000000" pitchFamily="2" charset="0"/>
                <a:cs typeface="Roboto"/>
                <a:sym typeface="Roboto"/>
              </a:rPr>
              <a:t>Colors</a:t>
            </a:r>
          </a:p>
          <a:p>
            <a:r>
              <a:rPr lang="en-CA" sz="1300" b="0" dirty="0">
                <a:solidFill>
                  <a:schemeClr val="tx1"/>
                </a:solidFill>
                <a:effectLst/>
                <a:latin typeface="Roboto" panose="02000000000000000000" pitchFamily="2" charset="0"/>
                <a:ea typeface="Roboto" panose="02000000000000000000" pitchFamily="2" charset="0"/>
              </a:rPr>
              <a:t>Blue, green, yellow, red, pink, brown, beige, and many more!</a:t>
            </a:r>
          </a:p>
          <a:p>
            <a:pPr marL="0" lvl="0" indent="0" algn="l" rtl="0">
              <a:spcBef>
                <a:spcPts val="0"/>
              </a:spcBef>
              <a:spcAft>
                <a:spcPts val="0"/>
              </a:spcAft>
              <a:buNone/>
            </a:pPr>
            <a:endParaRPr lang="en-CA" sz="1300" b="1" u="sng" dirty="0">
              <a:solidFill>
                <a:srgbClr val="002060"/>
              </a:solidFill>
              <a:latin typeface="Roboto" panose="02000000000000000000" pitchFamily="2" charset="0"/>
              <a:ea typeface="Roboto" panose="02000000000000000000" pitchFamily="2" charset="0"/>
              <a:cs typeface="Roboto"/>
              <a:sym typeface="Roboto"/>
            </a:endParaRPr>
          </a:p>
        </p:txBody>
      </p:sp>
      <p:sp>
        <p:nvSpPr>
          <p:cNvPr id="5" name="Google Shape;1091;p28">
            <a:extLst>
              <a:ext uri="{FF2B5EF4-FFF2-40B4-BE49-F238E27FC236}">
                <a16:creationId xmlns:a16="http://schemas.microsoft.com/office/drawing/2014/main" id="{CC7316E6-BC6E-A33E-14AC-B5A6E24BB522}"/>
              </a:ext>
            </a:extLst>
          </p:cNvPr>
          <p:cNvSpPr txBox="1"/>
          <p:nvPr/>
        </p:nvSpPr>
        <p:spPr>
          <a:xfrm>
            <a:off x="4378015" y="1621911"/>
            <a:ext cx="668702" cy="392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sz="1300" b="1" u="sng" dirty="0">
                <a:solidFill>
                  <a:srgbClr val="002060"/>
                </a:solidFill>
                <a:latin typeface="Roboto" panose="02000000000000000000" pitchFamily="2" charset="0"/>
                <a:ea typeface="Roboto" panose="02000000000000000000" pitchFamily="2" charset="0"/>
                <a:cs typeface="Roboto"/>
                <a:sym typeface="Roboto"/>
              </a:rPr>
              <a:t>Steps:</a:t>
            </a:r>
          </a:p>
        </p:txBody>
      </p:sp>
      <p:sp>
        <p:nvSpPr>
          <p:cNvPr id="2" name="Google Shape;575;p20">
            <a:extLst>
              <a:ext uri="{FF2B5EF4-FFF2-40B4-BE49-F238E27FC236}">
                <a16:creationId xmlns:a16="http://schemas.microsoft.com/office/drawing/2014/main" id="{9C6B0A51-13F8-0981-D9CC-171E2FC06FCF}"/>
              </a:ext>
            </a:extLst>
          </p:cNvPr>
          <p:cNvSpPr/>
          <p:nvPr/>
        </p:nvSpPr>
        <p:spPr>
          <a:xfrm>
            <a:off x="77425" y="730435"/>
            <a:ext cx="604500" cy="604500"/>
          </a:xfrm>
          <a:prstGeom prst="ellipse">
            <a:avLst/>
          </a:prstGeom>
          <a:solidFill>
            <a:srgbClr val="7030A0"/>
          </a:solidFill>
          <a:ln>
            <a:solidFill>
              <a:srgbClr val="7030A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05</a:t>
            </a:r>
            <a:endParaRPr sz="1800" b="1" dirty="0">
              <a:solidFill>
                <a:schemeClr val="bg1"/>
              </a:solidFill>
              <a:latin typeface="Fira Sans Extra Condensed"/>
              <a:ea typeface="Fira Sans Extra Condensed"/>
              <a:cs typeface="Fira Sans Extra Condensed"/>
              <a:sym typeface="Fira Sans Extra Condensed"/>
            </a:endParaRPr>
          </a:p>
        </p:txBody>
      </p:sp>
      <p:pic>
        <p:nvPicPr>
          <p:cNvPr id="14" name="Picture 13" descr="Shape, circle&#10;&#10;Description automatically generated">
            <a:extLst>
              <a:ext uri="{FF2B5EF4-FFF2-40B4-BE49-F238E27FC236}">
                <a16:creationId xmlns:a16="http://schemas.microsoft.com/office/drawing/2014/main" id="{03BE7EE9-BB38-2030-FEC6-69EFFBF28AB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50460" y="153796"/>
            <a:ext cx="806283" cy="406596"/>
          </a:xfrm>
          <a:prstGeom prst="rect">
            <a:avLst/>
          </a:prstGeom>
        </p:spPr>
      </p:pic>
    </p:spTree>
    <p:extLst>
      <p:ext uri="{BB962C8B-B14F-4D97-AF65-F5344CB8AC3E}">
        <p14:creationId xmlns:p14="http://schemas.microsoft.com/office/powerpoint/2010/main" val="106972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pic>
        <p:nvPicPr>
          <p:cNvPr id="22" name="Picture 21" descr="A picture containing outdoor object&#10;&#10;Description automatically generated">
            <a:extLst>
              <a:ext uri="{FF2B5EF4-FFF2-40B4-BE49-F238E27FC236}">
                <a16:creationId xmlns:a16="http://schemas.microsoft.com/office/drawing/2014/main" id="{26CCE69A-847E-910B-A0C6-6E75E299E90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815537" y="1534494"/>
            <a:ext cx="871263" cy="779781"/>
          </a:xfrm>
          <a:prstGeom prst="rect">
            <a:avLst/>
          </a:prstGeom>
        </p:spPr>
      </p:pic>
      <p:pic>
        <p:nvPicPr>
          <p:cNvPr id="14" name="Picture 13" descr="A picture containing vector graphics&#10;&#10;Description automatically generated">
            <a:extLst>
              <a:ext uri="{FF2B5EF4-FFF2-40B4-BE49-F238E27FC236}">
                <a16:creationId xmlns:a16="http://schemas.microsoft.com/office/drawing/2014/main" id="{05EE0CCA-0D4A-CAD5-953A-53FEDA84D1D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22437" y="1352805"/>
            <a:ext cx="4539000" cy="4539000"/>
          </a:xfrm>
          <a:prstGeom prst="rect">
            <a:avLst/>
          </a:prstGeom>
        </p:spPr>
      </p:pic>
      <p:sp>
        <p:nvSpPr>
          <p:cNvPr id="1084" name="Google Shape;1084;p28"/>
          <p:cNvSpPr/>
          <p:nvPr/>
        </p:nvSpPr>
        <p:spPr>
          <a:xfrm>
            <a:off x="-1659081" y="778343"/>
            <a:ext cx="12481233" cy="4971529"/>
          </a:xfrm>
          <a:prstGeom prst="roundRect">
            <a:avLst>
              <a:gd name="adj" fmla="val 50000"/>
            </a:avLst>
          </a:prstGeom>
          <a:noFill/>
          <a:ln w="53975">
            <a:solidFill>
              <a:schemeClr val="accent3">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085" name="Google Shape;1085;p28"/>
          <p:cNvSpPr txBox="1">
            <a:spLocks noGrp="1"/>
          </p:cNvSpPr>
          <p:nvPr>
            <p:ph type="title"/>
          </p:nvPr>
        </p:nvSpPr>
        <p:spPr>
          <a:xfrm>
            <a:off x="457200" y="240993"/>
            <a:ext cx="8229600" cy="371400"/>
          </a:xfrm>
          <a:prstGeom prst="rect">
            <a:avLst/>
          </a:prstGeom>
        </p:spPr>
        <p:txBody>
          <a:bodyPr spcFirstLastPara="1" wrap="square" lIns="91425" tIns="91425" rIns="91425" bIns="91425" anchor="ctr" anchorCtr="0">
            <a:noAutofit/>
          </a:bodyPr>
          <a:lstStyle/>
          <a:p>
            <a:pPr algn="ctr"/>
            <a:r>
              <a:rPr lang="en-US" sz="4000" b="1" dirty="0">
                <a:solidFill>
                  <a:srgbClr val="002060"/>
                </a:solidFill>
                <a:latin typeface="Fira Sans" panose="020B0503050000020004" pitchFamily="34" charset="0"/>
              </a:rPr>
              <a:t>Abstract Art with circles!</a:t>
            </a:r>
          </a:p>
        </p:txBody>
      </p:sp>
      <p:cxnSp>
        <p:nvCxnSpPr>
          <p:cNvPr id="2" name="Google Shape;3430;p57">
            <a:extLst>
              <a:ext uri="{FF2B5EF4-FFF2-40B4-BE49-F238E27FC236}">
                <a16:creationId xmlns:a16="http://schemas.microsoft.com/office/drawing/2014/main" id="{4017C67F-6E75-D87E-DCE3-EB9E7D560771}"/>
              </a:ext>
            </a:extLst>
          </p:cNvPr>
          <p:cNvCxnSpPr>
            <a:cxnSpLocks/>
          </p:cNvCxnSpPr>
          <p:nvPr/>
        </p:nvCxnSpPr>
        <p:spPr>
          <a:xfrm>
            <a:off x="3104311" y="3902375"/>
            <a:ext cx="1477225" cy="7657"/>
          </a:xfrm>
          <a:prstGeom prst="straightConnector1">
            <a:avLst/>
          </a:prstGeom>
          <a:noFill/>
          <a:ln w="57150" cap="flat" cmpd="sng">
            <a:solidFill>
              <a:srgbClr val="E52D5C"/>
            </a:solidFill>
            <a:prstDash val="solid"/>
            <a:round/>
            <a:headEnd type="none" w="med" len="med"/>
            <a:tailEnd type="none" w="med" len="med"/>
          </a:ln>
        </p:spPr>
      </p:cxnSp>
      <p:cxnSp>
        <p:nvCxnSpPr>
          <p:cNvPr id="4" name="Google Shape;3431;p57">
            <a:extLst>
              <a:ext uri="{FF2B5EF4-FFF2-40B4-BE49-F238E27FC236}">
                <a16:creationId xmlns:a16="http://schemas.microsoft.com/office/drawing/2014/main" id="{606B61C5-B88F-9E64-70C2-5B067AA892FD}"/>
              </a:ext>
            </a:extLst>
          </p:cNvPr>
          <p:cNvCxnSpPr>
            <a:cxnSpLocks/>
          </p:cNvCxnSpPr>
          <p:nvPr/>
        </p:nvCxnSpPr>
        <p:spPr>
          <a:xfrm flipV="1">
            <a:off x="2604875" y="2274744"/>
            <a:ext cx="1978735" cy="4075"/>
          </a:xfrm>
          <a:prstGeom prst="straightConnector1">
            <a:avLst/>
          </a:prstGeom>
          <a:noFill/>
          <a:ln w="57150" cap="flat" cmpd="sng">
            <a:solidFill>
              <a:srgbClr val="E01D70"/>
            </a:solidFill>
            <a:prstDash val="solid"/>
            <a:round/>
            <a:headEnd type="none" w="med" len="med"/>
            <a:tailEnd type="none" w="med" len="med"/>
          </a:ln>
        </p:spPr>
      </p:cxnSp>
      <p:cxnSp>
        <p:nvCxnSpPr>
          <p:cNvPr id="6" name="Google Shape;3432;p57">
            <a:extLst>
              <a:ext uri="{FF2B5EF4-FFF2-40B4-BE49-F238E27FC236}">
                <a16:creationId xmlns:a16="http://schemas.microsoft.com/office/drawing/2014/main" id="{D358545A-0194-DAD8-73C9-61AFF17DB357}"/>
              </a:ext>
            </a:extLst>
          </p:cNvPr>
          <p:cNvCxnSpPr>
            <a:cxnSpLocks/>
          </p:cNvCxnSpPr>
          <p:nvPr/>
        </p:nvCxnSpPr>
        <p:spPr>
          <a:xfrm>
            <a:off x="3171730" y="3087185"/>
            <a:ext cx="1409806" cy="0"/>
          </a:xfrm>
          <a:prstGeom prst="straightConnector1">
            <a:avLst/>
          </a:prstGeom>
          <a:noFill/>
          <a:ln w="57150" cap="flat" cmpd="sng">
            <a:solidFill>
              <a:srgbClr val="E33057"/>
            </a:solidFill>
            <a:prstDash val="solid"/>
            <a:round/>
            <a:headEnd type="none" w="med" len="med"/>
            <a:tailEnd type="none" w="med" len="med"/>
          </a:ln>
        </p:spPr>
      </p:cxnSp>
      <p:cxnSp>
        <p:nvCxnSpPr>
          <p:cNvPr id="7" name="Google Shape;3434;p57">
            <a:extLst>
              <a:ext uri="{FF2B5EF4-FFF2-40B4-BE49-F238E27FC236}">
                <a16:creationId xmlns:a16="http://schemas.microsoft.com/office/drawing/2014/main" id="{4E754FE8-FBFB-368E-F637-7E281753FC9E}"/>
              </a:ext>
            </a:extLst>
          </p:cNvPr>
          <p:cNvCxnSpPr>
            <a:cxnSpLocks/>
          </p:cNvCxnSpPr>
          <p:nvPr/>
        </p:nvCxnSpPr>
        <p:spPr>
          <a:xfrm>
            <a:off x="2092271" y="4700279"/>
            <a:ext cx="2489265" cy="0"/>
          </a:xfrm>
          <a:prstGeom prst="straightConnector1">
            <a:avLst/>
          </a:prstGeom>
          <a:noFill/>
          <a:ln w="57150" cap="flat" cmpd="sng">
            <a:solidFill>
              <a:srgbClr val="B91F94"/>
            </a:solidFill>
            <a:prstDash val="solid"/>
            <a:round/>
            <a:headEnd type="none" w="med" len="med"/>
            <a:tailEnd type="none" w="med" len="med"/>
          </a:ln>
        </p:spPr>
      </p:cxnSp>
      <p:sp>
        <p:nvSpPr>
          <p:cNvPr id="8" name="Google Shape;3435;p57">
            <a:extLst>
              <a:ext uri="{FF2B5EF4-FFF2-40B4-BE49-F238E27FC236}">
                <a16:creationId xmlns:a16="http://schemas.microsoft.com/office/drawing/2014/main" id="{0243341B-939D-2A62-5561-39F71473582B}"/>
              </a:ext>
            </a:extLst>
          </p:cNvPr>
          <p:cNvSpPr txBox="1"/>
          <p:nvPr/>
        </p:nvSpPr>
        <p:spPr>
          <a:xfrm>
            <a:off x="2883794" y="1965763"/>
            <a:ext cx="888036" cy="371397"/>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E01D70"/>
                </a:solidFill>
                <a:effectLst/>
                <a:uLnTx/>
                <a:uFillTx/>
                <a:latin typeface="Montserrat"/>
                <a:ea typeface="Montserrat"/>
                <a:cs typeface="Montserrat"/>
                <a:sym typeface="Montserrat"/>
              </a:rPr>
              <a:t>Step 1</a:t>
            </a:r>
            <a:endParaRPr kumimoji="0" sz="1800" b="1" i="0" u="none" strike="noStrike" kern="0" cap="none" spc="0" normalizeH="0" baseline="0" noProof="0" dirty="0">
              <a:ln>
                <a:noFill/>
              </a:ln>
              <a:solidFill>
                <a:srgbClr val="E01D70"/>
              </a:solidFill>
              <a:effectLst/>
              <a:uLnTx/>
              <a:uFillTx/>
              <a:latin typeface="Montserrat"/>
              <a:ea typeface="Montserrat"/>
              <a:cs typeface="Montserrat"/>
              <a:sym typeface="Montserrat"/>
            </a:endParaRPr>
          </a:p>
        </p:txBody>
      </p:sp>
      <p:sp>
        <p:nvSpPr>
          <p:cNvPr id="9" name="Google Shape;3439;p57">
            <a:extLst>
              <a:ext uri="{FF2B5EF4-FFF2-40B4-BE49-F238E27FC236}">
                <a16:creationId xmlns:a16="http://schemas.microsoft.com/office/drawing/2014/main" id="{9326FA6A-ACB2-90A1-78C1-2820094B493D}"/>
              </a:ext>
            </a:extLst>
          </p:cNvPr>
          <p:cNvSpPr txBox="1"/>
          <p:nvPr/>
        </p:nvSpPr>
        <p:spPr>
          <a:xfrm>
            <a:off x="3255532" y="2786987"/>
            <a:ext cx="2170173" cy="31558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solidFill>
                  <a:srgbClr val="E33057"/>
                </a:solidFill>
                <a:effectLst/>
                <a:uLnTx/>
                <a:uFillTx/>
                <a:latin typeface="Montserrat"/>
                <a:ea typeface="Montserrat"/>
                <a:cs typeface="Montserrat"/>
                <a:sym typeface="Montserrat"/>
              </a:rPr>
              <a:t>Step 2</a:t>
            </a:r>
            <a:endParaRPr kumimoji="0" sz="1800" b="1" i="0" u="none" strike="noStrike" kern="0" cap="none" spc="0" normalizeH="0" baseline="0" noProof="0" dirty="0">
              <a:solidFill>
                <a:srgbClr val="E33057"/>
              </a:solidFill>
              <a:effectLst/>
              <a:uLnTx/>
              <a:uFillTx/>
              <a:latin typeface="Montserrat"/>
              <a:ea typeface="Montserrat"/>
              <a:cs typeface="Montserrat"/>
              <a:sym typeface="Montserrat"/>
            </a:endParaRPr>
          </a:p>
        </p:txBody>
      </p:sp>
      <p:sp>
        <p:nvSpPr>
          <p:cNvPr id="10" name="Google Shape;3440;p57">
            <a:extLst>
              <a:ext uri="{FF2B5EF4-FFF2-40B4-BE49-F238E27FC236}">
                <a16:creationId xmlns:a16="http://schemas.microsoft.com/office/drawing/2014/main" id="{D8E5268A-AE7D-1E99-829E-C670340B017B}"/>
              </a:ext>
            </a:extLst>
          </p:cNvPr>
          <p:cNvSpPr txBox="1"/>
          <p:nvPr/>
        </p:nvSpPr>
        <p:spPr>
          <a:xfrm>
            <a:off x="3592877" y="3534573"/>
            <a:ext cx="970413" cy="375459"/>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E52D5C"/>
                </a:solidFill>
                <a:effectLst/>
                <a:uLnTx/>
                <a:uFillTx/>
                <a:latin typeface="Montserrat"/>
                <a:ea typeface="Montserrat"/>
                <a:cs typeface="Montserrat"/>
                <a:sym typeface="Montserrat"/>
              </a:rPr>
              <a:t>Step 3</a:t>
            </a:r>
            <a:endParaRPr kumimoji="0" sz="1800" b="1" i="0" u="none" strike="noStrike" kern="0" cap="none" spc="0" normalizeH="0" baseline="0" noProof="0" dirty="0">
              <a:ln>
                <a:noFill/>
              </a:ln>
              <a:solidFill>
                <a:srgbClr val="E52D5C"/>
              </a:solidFill>
              <a:effectLst/>
              <a:uLnTx/>
              <a:uFillTx/>
              <a:latin typeface="Montserrat"/>
              <a:ea typeface="Montserrat"/>
              <a:cs typeface="Montserrat"/>
              <a:sym typeface="Montserrat"/>
            </a:endParaRPr>
          </a:p>
        </p:txBody>
      </p:sp>
      <p:sp>
        <p:nvSpPr>
          <p:cNvPr id="11" name="Google Shape;3441;p57">
            <a:extLst>
              <a:ext uri="{FF2B5EF4-FFF2-40B4-BE49-F238E27FC236}">
                <a16:creationId xmlns:a16="http://schemas.microsoft.com/office/drawing/2014/main" id="{DA192081-05AE-77DC-54E5-E61B4F54E540}"/>
              </a:ext>
            </a:extLst>
          </p:cNvPr>
          <p:cNvSpPr txBox="1"/>
          <p:nvPr/>
        </p:nvSpPr>
        <p:spPr>
          <a:xfrm>
            <a:off x="2859472" y="4412914"/>
            <a:ext cx="1129450" cy="320478"/>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B91F94"/>
                </a:solidFill>
                <a:effectLst/>
                <a:uLnTx/>
                <a:uFillTx/>
                <a:latin typeface="Montserrat"/>
                <a:ea typeface="Montserrat"/>
                <a:cs typeface="Montserrat"/>
                <a:sym typeface="Montserrat"/>
              </a:rPr>
              <a:t>Step 4</a:t>
            </a:r>
            <a:endParaRPr kumimoji="0" sz="1800" b="1" i="0" u="none" strike="noStrike" kern="0" cap="none" spc="0" normalizeH="0" baseline="0" noProof="0" dirty="0">
              <a:ln>
                <a:noFill/>
              </a:ln>
              <a:solidFill>
                <a:srgbClr val="B91F94"/>
              </a:solidFill>
              <a:effectLst/>
              <a:uLnTx/>
              <a:uFillTx/>
              <a:latin typeface="Montserrat"/>
              <a:ea typeface="Montserrat"/>
              <a:cs typeface="Montserrat"/>
              <a:sym typeface="Montserrat"/>
            </a:endParaRPr>
          </a:p>
        </p:txBody>
      </p:sp>
      <p:sp>
        <p:nvSpPr>
          <p:cNvPr id="86" name="Google Shape;896;p25">
            <a:extLst>
              <a:ext uri="{FF2B5EF4-FFF2-40B4-BE49-F238E27FC236}">
                <a16:creationId xmlns:a16="http://schemas.microsoft.com/office/drawing/2014/main" id="{432CCA43-259D-57B0-4216-14E7286424B3}"/>
              </a:ext>
            </a:extLst>
          </p:cNvPr>
          <p:cNvSpPr/>
          <p:nvPr/>
        </p:nvSpPr>
        <p:spPr>
          <a:xfrm>
            <a:off x="4564673" y="1961400"/>
            <a:ext cx="4297681" cy="626687"/>
          </a:xfrm>
          <a:prstGeom prst="roundRect">
            <a:avLst>
              <a:gd name="adj" fmla="val 15217"/>
            </a:avLst>
          </a:prstGeom>
          <a:solidFill>
            <a:schemeClr val="bg1"/>
          </a:solidFill>
          <a:ln w="57150">
            <a:solidFill>
              <a:srgbClr val="E01D70"/>
            </a:solidFill>
          </a:ln>
        </p:spPr>
        <p:txBody>
          <a:bodyPr spcFirstLastPara="1" wrap="square" lIns="91425" tIns="91425" rIns="91425" bIns="91425" anchor="ctr" anchorCtr="0">
            <a:noAutofit/>
          </a:bodyPr>
          <a:lstStyle/>
          <a:p>
            <a:r>
              <a:rPr lang="en-CA" sz="1100" b="0" u="sng" dirty="0">
                <a:solidFill>
                  <a:schemeClr val="tx1"/>
                </a:solidFill>
                <a:effectLst/>
                <a:latin typeface="Consolas" panose="020B0609020204030204" pitchFamily="49" charset="0"/>
                <a:cs typeface="Consolas" panose="020B0609020204030204" pitchFamily="49" charset="0"/>
              </a:rPr>
              <a:t>Create a FOR Loop</a:t>
            </a:r>
            <a:r>
              <a:rPr lang="en-CA" sz="1100" b="0" dirty="0">
                <a:solidFill>
                  <a:schemeClr val="tx1"/>
                </a:solidFill>
                <a:effectLst/>
                <a:latin typeface="Consolas" panose="020B0609020204030204" pitchFamily="49" charset="0"/>
                <a:cs typeface="Consolas" panose="020B0609020204030204" pitchFamily="49" charset="0"/>
              </a:rPr>
              <a:t> that repeats as many times as you want circles on your drawing!</a:t>
            </a:r>
            <a:endParaRPr lang="en-CA" sz="1100" b="0" u="sng" dirty="0">
              <a:solidFill>
                <a:schemeClr val="tx1"/>
              </a:solidFill>
              <a:effectLst/>
              <a:latin typeface="Consolas" panose="020B0609020204030204" pitchFamily="49" charset="0"/>
              <a:cs typeface="Consolas" panose="020B0609020204030204" pitchFamily="49" charset="0"/>
            </a:endParaRPr>
          </a:p>
        </p:txBody>
      </p:sp>
      <p:sp>
        <p:nvSpPr>
          <p:cNvPr id="87" name="Google Shape;896;p25">
            <a:extLst>
              <a:ext uri="{FF2B5EF4-FFF2-40B4-BE49-F238E27FC236}">
                <a16:creationId xmlns:a16="http://schemas.microsoft.com/office/drawing/2014/main" id="{A2DA7198-5E9F-1390-8E58-DDD783B0E21B}"/>
              </a:ext>
            </a:extLst>
          </p:cNvPr>
          <p:cNvSpPr/>
          <p:nvPr/>
        </p:nvSpPr>
        <p:spPr>
          <a:xfrm>
            <a:off x="4564675" y="2765282"/>
            <a:ext cx="4297681" cy="626687"/>
          </a:xfrm>
          <a:prstGeom prst="roundRect">
            <a:avLst>
              <a:gd name="adj" fmla="val 15217"/>
            </a:avLst>
          </a:prstGeom>
          <a:solidFill>
            <a:schemeClr val="accent3">
              <a:lumMod val="20000"/>
              <a:lumOff val="80000"/>
              <a:alpha val="12549"/>
            </a:schemeClr>
          </a:solidFill>
          <a:ln w="57150">
            <a:solidFill>
              <a:srgbClr val="E33057"/>
            </a:solidFill>
          </a:ln>
        </p:spPr>
        <p:txBody>
          <a:bodyPr spcFirstLastPara="1" wrap="square" lIns="91425" tIns="91425" rIns="91425" bIns="91425" anchor="ctr" anchorCtr="0">
            <a:noAutofit/>
          </a:bodyPr>
          <a:lstStyle/>
          <a:p>
            <a:r>
              <a:rPr lang="en-CA" sz="1100" b="0" dirty="0">
                <a:solidFill>
                  <a:schemeClr val="tx1"/>
                </a:solidFill>
                <a:effectLst/>
                <a:latin typeface="Consolas" panose="020B0609020204030204" pitchFamily="49" charset="0"/>
                <a:cs typeface="Consolas" panose="020B0609020204030204" pitchFamily="49" charset="0"/>
              </a:rPr>
              <a:t>You must set your colors using </a:t>
            </a:r>
            <a:r>
              <a:rPr lang="en-CA" sz="1100" b="1" dirty="0" err="1">
                <a:solidFill>
                  <a:schemeClr val="tx1"/>
                </a:solidFill>
                <a:effectLst/>
                <a:latin typeface="Consolas" panose="020B0609020204030204" pitchFamily="49" charset="0"/>
                <a:cs typeface="Consolas" panose="020B0609020204030204" pitchFamily="49" charset="0"/>
              </a:rPr>
              <a:t>random.randrange</a:t>
            </a:r>
            <a:r>
              <a:rPr lang="en-CA" sz="1100" b="1" dirty="0">
                <a:solidFill>
                  <a:schemeClr val="tx1"/>
                </a:solidFill>
                <a:effectLst/>
                <a:latin typeface="Consolas" panose="020B0609020204030204" pitchFamily="49" charset="0"/>
                <a:cs typeface="Consolas" panose="020B0609020204030204" pitchFamily="49" charset="0"/>
              </a:rPr>
              <a:t>()</a:t>
            </a:r>
            <a:r>
              <a:rPr lang="en-CA" sz="1100" b="0" dirty="0">
                <a:solidFill>
                  <a:schemeClr val="tx1"/>
                </a:solidFill>
                <a:effectLst/>
                <a:latin typeface="Consolas" panose="020B0609020204030204" pitchFamily="49" charset="0"/>
                <a:cs typeface="Consolas" panose="020B0609020204030204" pitchFamily="49" charset="0"/>
              </a:rPr>
              <a:t>. You will select a </a:t>
            </a:r>
            <a:r>
              <a:rPr lang="en-CA" sz="1100" b="0" u="sng" dirty="0">
                <a:solidFill>
                  <a:schemeClr val="tx1"/>
                </a:solidFill>
                <a:effectLst/>
                <a:latin typeface="Consolas" panose="020B0609020204030204" pitchFamily="49" charset="0"/>
                <a:cs typeface="Consolas" panose="020B0609020204030204" pitchFamily="49" charset="0"/>
              </a:rPr>
              <a:t>random color for your outline </a:t>
            </a:r>
            <a:r>
              <a:rPr lang="en-CA" sz="1100" u="sng" dirty="0">
                <a:solidFill>
                  <a:schemeClr val="tx1"/>
                </a:solidFill>
                <a:latin typeface="Consolas" panose="020B0609020204030204" pitchFamily="49" charset="0"/>
                <a:cs typeface="Consolas" panose="020B0609020204030204" pitchFamily="49" charset="0"/>
              </a:rPr>
              <a:t>AND for your inside color</a:t>
            </a:r>
            <a:r>
              <a:rPr lang="en-CA" sz="1100" dirty="0">
                <a:solidFill>
                  <a:schemeClr val="tx1"/>
                </a:solidFill>
                <a:latin typeface="Consolas" panose="020B0609020204030204" pitchFamily="49" charset="0"/>
                <a:cs typeface="Consolas" panose="020B0609020204030204" pitchFamily="49" charset="0"/>
              </a:rPr>
              <a:t> </a:t>
            </a:r>
            <a:r>
              <a:rPr lang="en-CA" sz="1100" b="0" dirty="0">
                <a:solidFill>
                  <a:schemeClr val="tx1"/>
                </a:solidFill>
                <a:effectLst/>
                <a:latin typeface="Consolas" panose="020B0609020204030204" pitchFamily="49" charset="0"/>
                <a:cs typeface="Consolas" panose="020B0609020204030204" pitchFamily="49" charset="0"/>
              </a:rPr>
              <a:t>from a given list of colors./</a:t>
            </a:r>
          </a:p>
        </p:txBody>
      </p:sp>
      <p:sp>
        <p:nvSpPr>
          <p:cNvPr id="88" name="Google Shape;896;p25">
            <a:extLst>
              <a:ext uri="{FF2B5EF4-FFF2-40B4-BE49-F238E27FC236}">
                <a16:creationId xmlns:a16="http://schemas.microsoft.com/office/drawing/2014/main" id="{F24C1DD1-591A-3912-3E1A-BD9B2ED7149A}"/>
              </a:ext>
            </a:extLst>
          </p:cNvPr>
          <p:cNvSpPr/>
          <p:nvPr/>
        </p:nvSpPr>
        <p:spPr>
          <a:xfrm>
            <a:off x="4564674" y="3589032"/>
            <a:ext cx="4297681" cy="626687"/>
          </a:xfrm>
          <a:prstGeom prst="roundRect">
            <a:avLst>
              <a:gd name="adj" fmla="val 15217"/>
            </a:avLst>
          </a:prstGeom>
          <a:solidFill>
            <a:schemeClr val="accent3">
              <a:lumMod val="20000"/>
              <a:lumOff val="80000"/>
              <a:alpha val="12549"/>
            </a:schemeClr>
          </a:solidFill>
          <a:ln w="57150">
            <a:solidFill>
              <a:srgbClr val="E52D5C"/>
            </a:solidFill>
          </a:ln>
        </p:spPr>
        <p:txBody>
          <a:bodyPr spcFirstLastPara="1" wrap="square" lIns="91425" tIns="91425" rIns="91425" bIns="91425" anchor="ctr" anchorCtr="0">
            <a:noAutofit/>
          </a:bodyPr>
          <a:lstStyle/>
          <a:p>
            <a:r>
              <a:rPr lang="en-CA" sz="1100" b="0" u="sng" dirty="0">
                <a:solidFill>
                  <a:schemeClr val="tx1"/>
                </a:solidFill>
                <a:effectLst/>
                <a:latin typeface="Consolas" panose="020B0609020204030204" pitchFamily="49" charset="0"/>
                <a:cs typeface="Consolas" panose="020B0609020204030204" pitchFamily="49" charset="0"/>
              </a:rPr>
              <a:t>Set a random X position and a random Y position</a:t>
            </a:r>
            <a:r>
              <a:rPr lang="en-CA" sz="1100" b="0" dirty="0">
                <a:solidFill>
                  <a:schemeClr val="tx1"/>
                </a:solidFill>
                <a:effectLst/>
                <a:latin typeface="Consolas" panose="020B0609020204030204" pitchFamily="49" charset="0"/>
                <a:cs typeface="Consolas" panose="020B0609020204030204" pitchFamily="49" charset="0"/>
              </a:rPr>
              <a:t> for the current circle using </a:t>
            </a:r>
            <a:r>
              <a:rPr lang="en-CA" sz="1100" b="1" dirty="0" err="1">
                <a:solidFill>
                  <a:schemeClr val="tx1"/>
                </a:solidFill>
                <a:effectLst/>
                <a:latin typeface="Consolas" panose="020B0609020204030204" pitchFamily="49" charset="0"/>
                <a:cs typeface="Consolas" panose="020B0609020204030204" pitchFamily="49" charset="0"/>
              </a:rPr>
              <a:t>random.randrange</a:t>
            </a:r>
            <a:r>
              <a:rPr lang="en-CA" sz="1100" b="1" dirty="0">
                <a:solidFill>
                  <a:schemeClr val="tx1"/>
                </a:solidFill>
                <a:effectLst/>
                <a:latin typeface="Consolas" panose="020B0609020204030204" pitchFamily="49" charset="0"/>
                <a:cs typeface="Consolas" panose="020B0609020204030204" pitchFamily="49" charset="0"/>
              </a:rPr>
              <a:t>()</a:t>
            </a:r>
            <a:r>
              <a:rPr lang="en-CA" sz="1100" b="0" dirty="0">
                <a:solidFill>
                  <a:schemeClr val="tx1"/>
                </a:solidFill>
                <a:effectLst/>
                <a:latin typeface="Consolas" panose="020B0609020204030204" pitchFamily="49" charset="0"/>
                <a:cs typeface="Consolas" panose="020B0609020204030204" pitchFamily="49" charset="0"/>
              </a:rPr>
              <a:t> where it will select a random value from </a:t>
            </a:r>
            <a:r>
              <a:rPr lang="en-CA" sz="1100" b="1" dirty="0">
                <a:solidFill>
                  <a:schemeClr val="tx1"/>
                </a:solidFill>
                <a:effectLst/>
                <a:latin typeface="Consolas" panose="020B0609020204030204" pitchFamily="49" charset="0"/>
                <a:cs typeface="Consolas" panose="020B0609020204030204" pitchFamily="49" charset="0"/>
              </a:rPr>
              <a:t>-250 to 250</a:t>
            </a:r>
            <a:r>
              <a:rPr lang="en-CA" sz="1100" b="0" dirty="0">
                <a:solidFill>
                  <a:schemeClr val="tx1"/>
                </a:solidFill>
                <a:effectLst/>
                <a:latin typeface="Consolas" panose="020B0609020204030204" pitchFamily="49" charset="0"/>
                <a:cs typeface="Consolas" panose="020B0609020204030204" pitchFamily="49" charset="0"/>
              </a:rPr>
              <a:t>.</a:t>
            </a:r>
          </a:p>
        </p:txBody>
      </p:sp>
      <p:sp>
        <p:nvSpPr>
          <p:cNvPr id="89" name="Google Shape;896;p25">
            <a:extLst>
              <a:ext uri="{FF2B5EF4-FFF2-40B4-BE49-F238E27FC236}">
                <a16:creationId xmlns:a16="http://schemas.microsoft.com/office/drawing/2014/main" id="{AC36E19D-9057-2C69-52CD-E3672C246608}"/>
              </a:ext>
            </a:extLst>
          </p:cNvPr>
          <p:cNvSpPr/>
          <p:nvPr/>
        </p:nvSpPr>
        <p:spPr>
          <a:xfrm>
            <a:off x="4564673" y="4389267"/>
            <a:ext cx="4297681" cy="626687"/>
          </a:xfrm>
          <a:prstGeom prst="roundRect">
            <a:avLst>
              <a:gd name="adj" fmla="val 15217"/>
            </a:avLst>
          </a:prstGeom>
          <a:solidFill>
            <a:schemeClr val="accent3">
              <a:lumMod val="20000"/>
              <a:lumOff val="80000"/>
              <a:alpha val="12549"/>
            </a:schemeClr>
          </a:solidFill>
          <a:ln w="57150">
            <a:solidFill>
              <a:srgbClr val="B91F94"/>
            </a:solidFill>
          </a:ln>
        </p:spPr>
        <p:txBody>
          <a:bodyPr spcFirstLastPara="1" wrap="square" lIns="91425" tIns="91425" rIns="91425" bIns="91425" anchor="ctr" anchorCtr="0">
            <a:noAutofit/>
          </a:bodyPr>
          <a:lstStyle/>
          <a:p>
            <a:r>
              <a:rPr lang="en-CA" sz="1100" b="0" u="sng" dirty="0">
                <a:solidFill>
                  <a:schemeClr val="tx1"/>
                </a:solidFill>
                <a:effectLst/>
                <a:latin typeface="Consolas" panose="020B0609020204030204" pitchFamily="49" charset="0"/>
                <a:cs typeface="Consolas" panose="020B0609020204030204" pitchFamily="49" charset="0"/>
              </a:rPr>
              <a:t>Draw your circle with a random radius</a:t>
            </a:r>
            <a:r>
              <a:rPr lang="en-CA" sz="1100" b="0" dirty="0">
                <a:solidFill>
                  <a:schemeClr val="tx1"/>
                </a:solidFill>
                <a:effectLst/>
                <a:latin typeface="Consolas" panose="020B0609020204030204" pitchFamily="49" charset="0"/>
                <a:cs typeface="Consolas" panose="020B0609020204030204" pitchFamily="49" charset="0"/>
              </a:rPr>
              <a:t> using </a:t>
            </a:r>
            <a:r>
              <a:rPr lang="en-CA" sz="1100" b="1" dirty="0" err="1">
                <a:solidFill>
                  <a:schemeClr val="tx1"/>
                </a:solidFill>
                <a:effectLst/>
                <a:latin typeface="Consolas" panose="020B0609020204030204" pitchFamily="49" charset="0"/>
                <a:cs typeface="Consolas" panose="020B0609020204030204" pitchFamily="49" charset="0"/>
              </a:rPr>
              <a:t>random.randrange</a:t>
            </a:r>
            <a:r>
              <a:rPr lang="en-CA" sz="1100" b="1" dirty="0">
                <a:solidFill>
                  <a:schemeClr val="tx1"/>
                </a:solidFill>
                <a:effectLst/>
                <a:latin typeface="Consolas" panose="020B0609020204030204" pitchFamily="49" charset="0"/>
                <a:cs typeface="Consolas" panose="020B0609020204030204" pitchFamily="49" charset="0"/>
              </a:rPr>
              <a:t>()</a:t>
            </a:r>
            <a:r>
              <a:rPr lang="en-CA" sz="1100" b="0" dirty="0">
                <a:solidFill>
                  <a:schemeClr val="tx1"/>
                </a:solidFill>
                <a:effectLst/>
                <a:latin typeface="Consolas" panose="020B0609020204030204" pitchFamily="49" charset="0"/>
                <a:cs typeface="Consolas" panose="020B0609020204030204" pitchFamily="49" charset="0"/>
              </a:rPr>
              <a:t> where it will select a random value from </a:t>
            </a:r>
            <a:r>
              <a:rPr lang="en-CA" sz="1100" b="1" dirty="0">
                <a:solidFill>
                  <a:schemeClr val="tx1"/>
                </a:solidFill>
                <a:effectLst/>
                <a:latin typeface="Consolas" panose="020B0609020204030204" pitchFamily="49" charset="0"/>
                <a:cs typeface="Consolas" panose="020B0609020204030204" pitchFamily="49" charset="0"/>
              </a:rPr>
              <a:t>10 to 18</a:t>
            </a:r>
            <a:r>
              <a:rPr lang="en-CA" sz="1100" b="0" dirty="0">
                <a:solidFill>
                  <a:schemeClr val="tx1"/>
                </a:solidFill>
                <a:effectLst/>
                <a:latin typeface="Consolas" panose="020B0609020204030204" pitchFamily="49" charset="0"/>
                <a:cs typeface="Consolas" panose="020B0609020204030204" pitchFamily="49" charset="0"/>
              </a:rPr>
              <a:t>.</a:t>
            </a:r>
          </a:p>
        </p:txBody>
      </p:sp>
      <p:sp>
        <p:nvSpPr>
          <p:cNvPr id="102" name="Google Shape;575;p20">
            <a:extLst>
              <a:ext uri="{FF2B5EF4-FFF2-40B4-BE49-F238E27FC236}">
                <a16:creationId xmlns:a16="http://schemas.microsoft.com/office/drawing/2014/main" id="{14C6B125-3371-AA44-9ACB-EE04565A12AE}"/>
              </a:ext>
            </a:extLst>
          </p:cNvPr>
          <p:cNvSpPr/>
          <p:nvPr/>
        </p:nvSpPr>
        <p:spPr>
          <a:xfrm>
            <a:off x="154950" y="597175"/>
            <a:ext cx="604500" cy="604500"/>
          </a:xfrm>
          <a:prstGeom prst="ellipse">
            <a:avLst/>
          </a:pr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05</a:t>
            </a:r>
            <a:endParaRPr sz="1800" b="1" dirty="0">
              <a:solidFill>
                <a:schemeClr val="bg1"/>
              </a:solidFill>
              <a:latin typeface="Fira Sans Extra Condensed"/>
              <a:ea typeface="Fira Sans Extra Condensed"/>
              <a:cs typeface="Fira Sans Extra Condensed"/>
              <a:sym typeface="Fira Sans Extra Condensed"/>
            </a:endParaRPr>
          </a:p>
        </p:txBody>
      </p:sp>
      <p:sp>
        <p:nvSpPr>
          <p:cNvPr id="21" name="Google Shape;1091;p28">
            <a:extLst>
              <a:ext uri="{FF2B5EF4-FFF2-40B4-BE49-F238E27FC236}">
                <a16:creationId xmlns:a16="http://schemas.microsoft.com/office/drawing/2014/main" id="{DBDD7997-CE51-DD08-F844-D8181093ABD8}"/>
              </a:ext>
            </a:extLst>
          </p:cNvPr>
          <p:cNvSpPr txBox="1"/>
          <p:nvPr/>
        </p:nvSpPr>
        <p:spPr>
          <a:xfrm>
            <a:off x="1381157" y="801111"/>
            <a:ext cx="6364266" cy="9522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sz="1300" b="1" dirty="0">
                <a:solidFill>
                  <a:srgbClr val="002060"/>
                </a:solidFill>
                <a:latin typeface="Roboto" panose="02000000000000000000" pitchFamily="2" charset="0"/>
                <a:ea typeface="Roboto" panose="02000000000000000000" pitchFamily="2" charset="0"/>
                <a:cs typeface="Roboto"/>
                <a:sym typeface="Roboto"/>
              </a:rPr>
              <a:t>Description</a:t>
            </a:r>
          </a:p>
          <a:p>
            <a:pPr marL="0" lvl="0" indent="0" algn="l" rtl="0">
              <a:spcBef>
                <a:spcPts val="0"/>
              </a:spcBef>
              <a:spcAft>
                <a:spcPts val="0"/>
              </a:spcAft>
              <a:buNone/>
            </a:pPr>
            <a:r>
              <a:rPr lang="en-CA" sz="1300" dirty="0">
                <a:solidFill>
                  <a:srgbClr val="002060"/>
                </a:solidFill>
                <a:latin typeface="Roboto" panose="02000000000000000000" pitchFamily="2" charset="0"/>
                <a:ea typeface="Roboto" panose="02000000000000000000" pitchFamily="2" charset="0"/>
                <a:cs typeface="Roboto"/>
                <a:sym typeface="Roboto"/>
              </a:rPr>
              <a:t>You must create an abstract art painting where you will draw circles of different radiuses, different outline colors, different inside colors, and different positions on the canvas. Each element must be determined randomly!</a:t>
            </a:r>
          </a:p>
        </p:txBody>
      </p:sp>
    </p:spTree>
    <p:extLst>
      <p:ext uri="{BB962C8B-B14F-4D97-AF65-F5344CB8AC3E}">
        <p14:creationId xmlns:p14="http://schemas.microsoft.com/office/powerpoint/2010/main" val="3777319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14" name="Picture 13">
            <a:extLst>
              <a:ext uri="{FF2B5EF4-FFF2-40B4-BE49-F238E27FC236}">
                <a16:creationId xmlns:a16="http://schemas.microsoft.com/office/drawing/2014/main" id="{E9ED5EF8-ECE8-5CAB-C11D-9B1CDE70491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154093" y="431240"/>
            <a:ext cx="1092969" cy="728646"/>
          </a:xfrm>
          <a:prstGeom prst="rect">
            <a:avLst/>
          </a:prstGeom>
        </p:spPr>
      </p:pic>
      <p:sp>
        <p:nvSpPr>
          <p:cNvPr id="68" name="Google Shape;896;p25">
            <a:extLst>
              <a:ext uri="{FF2B5EF4-FFF2-40B4-BE49-F238E27FC236}">
                <a16:creationId xmlns:a16="http://schemas.microsoft.com/office/drawing/2014/main" id="{793A4B81-7231-424D-92FF-C503E724E7AA}"/>
              </a:ext>
            </a:extLst>
          </p:cNvPr>
          <p:cNvSpPr/>
          <p:nvPr/>
        </p:nvSpPr>
        <p:spPr>
          <a:xfrm>
            <a:off x="691675" y="4023727"/>
            <a:ext cx="3881303" cy="626687"/>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CA" sz="1200" b="0" dirty="0">
                <a:solidFill>
                  <a:schemeClr val="tx1"/>
                </a:solidFill>
                <a:effectLst/>
                <a:latin typeface="Consolas" panose="020B0609020204030204" pitchFamily="49" charset="0"/>
                <a:cs typeface="Consolas" panose="020B0609020204030204" pitchFamily="49" charset="0"/>
              </a:rPr>
              <a:t>Set an outline color and a fill color for each element of your drawing. (Ex.: Door)</a:t>
            </a:r>
          </a:p>
        </p:txBody>
      </p:sp>
      <p:sp>
        <p:nvSpPr>
          <p:cNvPr id="525" name="Google Shape;525;p20"/>
          <p:cNvSpPr txBox="1">
            <a:spLocks noGrp="1"/>
          </p:cNvSpPr>
          <p:nvPr>
            <p:ph type="title"/>
          </p:nvPr>
        </p:nvSpPr>
        <p:spPr>
          <a:xfrm>
            <a:off x="-1339743" y="20098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rPr>
              <a:t>Homework: Build your house!</a:t>
            </a:r>
            <a:endParaRPr dirty="0">
              <a:solidFill>
                <a:srgbClr val="002060"/>
              </a:solidFill>
            </a:endParaRPr>
          </a:p>
        </p:txBody>
      </p:sp>
      <p:sp>
        <p:nvSpPr>
          <p:cNvPr id="575" name="Google Shape;575;p20"/>
          <p:cNvSpPr/>
          <p:nvPr/>
        </p:nvSpPr>
        <p:spPr>
          <a:xfrm>
            <a:off x="166147" y="3993770"/>
            <a:ext cx="604500" cy="604500"/>
          </a:xfrm>
          <a:prstGeom prst="ellipse">
            <a:avLst/>
          </a:prstGeom>
          <a:solidFill>
            <a:schemeClr val="accent6">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02</a:t>
            </a:r>
            <a:endParaRPr b="1" dirty="0">
              <a:solidFill>
                <a:schemeClr val="bg1"/>
              </a:solidFill>
              <a:latin typeface="Fira Sans Extra Condensed"/>
              <a:ea typeface="Fira Sans Extra Condensed"/>
              <a:cs typeface="Fira Sans Extra Condensed"/>
              <a:sym typeface="Fira Sans Extra Condensed"/>
            </a:endParaRPr>
          </a:p>
        </p:txBody>
      </p:sp>
      <p:sp>
        <p:nvSpPr>
          <p:cNvPr id="2" name="ZoneTexte 1">
            <a:extLst>
              <a:ext uri="{FF2B5EF4-FFF2-40B4-BE49-F238E27FC236}">
                <a16:creationId xmlns:a16="http://schemas.microsoft.com/office/drawing/2014/main" id="{3953179B-1BDF-C344-9945-EBE118DFFB8B}"/>
              </a:ext>
            </a:extLst>
          </p:cNvPr>
          <p:cNvSpPr txBox="1"/>
          <p:nvPr/>
        </p:nvSpPr>
        <p:spPr>
          <a:xfrm>
            <a:off x="281699" y="1085550"/>
            <a:ext cx="5458270" cy="1938992"/>
          </a:xfrm>
          <a:prstGeom prst="rect">
            <a:avLst/>
          </a:prstGeom>
          <a:noFill/>
        </p:spPr>
        <p:txBody>
          <a:bodyPr wrap="square" rtlCol="0">
            <a:spAutoFit/>
          </a:bodyPr>
          <a:lstStyle/>
          <a:p>
            <a:r>
              <a:rPr lang="en-CA" sz="1200" b="0" dirty="0">
                <a:solidFill>
                  <a:srgbClr val="002060"/>
                </a:solidFill>
                <a:effectLst/>
                <a:latin typeface="Roboto" panose="02000000000000000000" pitchFamily="2" charset="0"/>
                <a:ea typeface="Roboto" panose="02000000000000000000" pitchFamily="2" charset="0"/>
              </a:rPr>
              <a:t>The mayor of your town has asked you to draw a sketch of a house to determine what types of houses he should build in the city! The house can be of any shape or form, any color, and any size. However, there are a few requirements.</a:t>
            </a:r>
          </a:p>
          <a:p>
            <a:endParaRPr lang="en-CA" sz="1200" dirty="0">
              <a:solidFill>
                <a:srgbClr val="002060"/>
              </a:solidFill>
              <a:latin typeface="Roboto" panose="02000000000000000000" pitchFamily="2" charset="0"/>
              <a:ea typeface="Roboto" panose="02000000000000000000" pitchFamily="2" charset="0"/>
            </a:endParaRPr>
          </a:p>
          <a:p>
            <a:r>
              <a:rPr lang="en-CA" sz="1200" b="0" dirty="0">
                <a:solidFill>
                  <a:srgbClr val="002060"/>
                </a:solidFill>
                <a:effectLst/>
                <a:latin typeface="Roboto" panose="02000000000000000000" pitchFamily="2" charset="0"/>
                <a:ea typeface="Roboto" panose="02000000000000000000" pitchFamily="2" charset="0"/>
              </a:rPr>
              <a:t>Requirements:</a:t>
            </a:r>
          </a:p>
          <a:p>
            <a:pPr marL="228600" indent="-228600">
              <a:buAutoNum type="arabicParenR"/>
            </a:pPr>
            <a:r>
              <a:rPr lang="en-CA" sz="1200" dirty="0">
                <a:solidFill>
                  <a:srgbClr val="002060"/>
                </a:solidFill>
                <a:latin typeface="Roboto" panose="02000000000000000000" pitchFamily="2" charset="0"/>
                <a:ea typeface="Roboto" panose="02000000000000000000" pitchFamily="2" charset="0"/>
              </a:rPr>
              <a:t>The house must have a </a:t>
            </a:r>
            <a:r>
              <a:rPr lang="en-CA" sz="1200" u="sng" dirty="0">
                <a:solidFill>
                  <a:srgbClr val="002060"/>
                </a:solidFill>
                <a:latin typeface="Roboto" panose="02000000000000000000" pitchFamily="2" charset="0"/>
                <a:ea typeface="Roboto" panose="02000000000000000000" pitchFamily="2" charset="0"/>
              </a:rPr>
              <a:t>ROOF</a:t>
            </a:r>
            <a:r>
              <a:rPr lang="en-CA" sz="1200" dirty="0">
                <a:solidFill>
                  <a:srgbClr val="002060"/>
                </a:solidFill>
                <a:latin typeface="Roboto" panose="02000000000000000000" pitchFamily="2" charset="0"/>
                <a:ea typeface="Roboto" panose="02000000000000000000" pitchFamily="2" charset="0"/>
              </a:rPr>
              <a:t>(triangular, etc.)</a:t>
            </a:r>
          </a:p>
          <a:p>
            <a:pPr marL="228600" indent="-228600">
              <a:buAutoNum type="arabicParenR"/>
            </a:pPr>
            <a:r>
              <a:rPr lang="en-CA" sz="1200" b="0" dirty="0">
                <a:solidFill>
                  <a:srgbClr val="002060"/>
                </a:solidFill>
                <a:effectLst/>
                <a:latin typeface="Roboto" panose="02000000000000000000" pitchFamily="2" charset="0"/>
                <a:ea typeface="Roboto" panose="02000000000000000000" pitchFamily="2" charset="0"/>
              </a:rPr>
              <a:t>The house must have a </a:t>
            </a:r>
            <a:r>
              <a:rPr lang="en-CA" sz="1200" b="0" u="sng" dirty="0">
                <a:solidFill>
                  <a:srgbClr val="002060"/>
                </a:solidFill>
                <a:effectLst/>
                <a:latin typeface="Roboto" panose="02000000000000000000" pitchFamily="2" charset="0"/>
                <a:ea typeface="Roboto" panose="02000000000000000000" pitchFamily="2" charset="0"/>
              </a:rPr>
              <a:t>DOOR</a:t>
            </a:r>
            <a:r>
              <a:rPr lang="en-CA" sz="1200" b="0" dirty="0">
                <a:solidFill>
                  <a:srgbClr val="002060"/>
                </a:solidFill>
                <a:effectLst/>
                <a:latin typeface="Roboto" panose="02000000000000000000" pitchFamily="2" charset="0"/>
                <a:ea typeface="Roboto" panose="02000000000000000000" pitchFamily="2" charset="0"/>
              </a:rPr>
              <a:t>(rectangle, circle, square, etc.)</a:t>
            </a:r>
          </a:p>
          <a:p>
            <a:pPr marL="228600" indent="-228600">
              <a:buAutoNum type="arabicParenR"/>
            </a:pPr>
            <a:r>
              <a:rPr lang="en-CA" sz="1200" dirty="0">
                <a:solidFill>
                  <a:srgbClr val="002060"/>
                </a:solidFill>
                <a:latin typeface="Roboto" panose="02000000000000000000" pitchFamily="2" charset="0"/>
                <a:ea typeface="Roboto" panose="02000000000000000000" pitchFamily="2" charset="0"/>
              </a:rPr>
              <a:t>The house must have </a:t>
            </a:r>
            <a:r>
              <a:rPr lang="en-CA" sz="1200" u="sng" dirty="0">
                <a:solidFill>
                  <a:srgbClr val="002060"/>
                </a:solidFill>
                <a:latin typeface="Roboto" panose="02000000000000000000" pitchFamily="2" charset="0"/>
                <a:ea typeface="Roboto" panose="02000000000000000000" pitchFamily="2" charset="0"/>
              </a:rPr>
              <a:t>at least 1 WINDOW</a:t>
            </a:r>
            <a:r>
              <a:rPr lang="en-CA" sz="1200" dirty="0">
                <a:solidFill>
                  <a:srgbClr val="002060"/>
                </a:solidFill>
                <a:latin typeface="Roboto" panose="02000000000000000000" pitchFamily="2" charset="0"/>
                <a:ea typeface="Roboto" panose="02000000000000000000" pitchFamily="2" charset="0"/>
              </a:rPr>
              <a:t>(circle, square, etc.)</a:t>
            </a:r>
            <a:endParaRPr lang="en-CA" sz="1200" b="0" dirty="0">
              <a:solidFill>
                <a:srgbClr val="002060"/>
              </a:solidFill>
              <a:effectLst/>
              <a:latin typeface="Roboto" panose="02000000000000000000" pitchFamily="2" charset="0"/>
              <a:ea typeface="Roboto" panose="02000000000000000000" pitchFamily="2" charset="0"/>
            </a:endParaRPr>
          </a:p>
          <a:p>
            <a:endParaRPr lang="en-CA" sz="1200" b="0" dirty="0">
              <a:solidFill>
                <a:srgbClr val="002060"/>
              </a:solidFill>
              <a:effectLst/>
              <a:latin typeface="Roboto" panose="02000000000000000000" pitchFamily="2" charset="0"/>
              <a:ea typeface="Roboto" panose="02000000000000000000" pitchFamily="2" charset="0"/>
            </a:endParaRPr>
          </a:p>
        </p:txBody>
      </p:sp>
      <p:sp>
        <p:nvSpPr>
          <p:cNvPr id="9" name="Google Shape;896;p25">
            <a:extLst>
              <a:ext uri="{FF2B5EF4-FFF2-40B4-BE49-F238E27FC236}">
                <a16:creationId xmlns:a16="http://schemas.microsoft.com/office/drawing/2014/main" id="{C6337F85-DADB-2EC6-344B-5711F5DB6CA1}"/>
              </a:ext>
            </a:extLst>
          </p:cNvPr>
          <p:cNvSpPr/>
          <p:nvPr/>
        </p:nvSpPr>
        <p:spPr>
          <a:xfrm>
            <a:off x="691675" y="3292567"/>
            <a:ext cx="3880325" cy="626687"/>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CA" sz="1200" b="0" dirty="0">
                <a:solidFill>
                  <a:schemeClr val="tx1"/>
                </a:solidFill>
                <a:effectLst/>
                <a:latin typeface="Consolas" panose="020B0609020204030204" pitchFamily="49" charset="0"/>
                <a:cs typeface="Consolas" panose="020B0609020204030204" pitchFamily="49" charset="0"/>
              </a:rPr>
              <a:t>Create your pen: pen size, speed, shape, etc.</a:t>
            </a:r>
          </a:p>
        </p:txBody>
      </p:sp>
      <p:sp>
        <p:nvSpPr>
          <p:cNvPr id="10" name="Google Shape;575;p20">
            <a:extLst>
              <a:ext uri="{FF2B5EF4-FFF2-40B4-BE49-F238E27FC236}">
                <a16:creationId xmlns:a16="http://schemas.microsoft.com/office/drawing/2014/main" id="{52053067-0D5A-30B8-5830-2C6C46250BC4}"/>
              </a:ext>
            </a:extLst>
          </p:cNvPr>
          <p:cNvSpPr/>
          <p:nvPr/>
        </p:nvSpPr>
        <p:spPr>
          <a:xfrm>
            <a:off x="166147" y="3292567"/>
            <a:ext cx="604500" cy="604500"/>
          </a:xfrm>
          <a:prstGeom prst="ellipse">
            <a:avLst/>
          </a:prstGeom>
          <a:solidFill>
            <a:srgbClr val="FFC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01</a:t>
            </a:r>
            <a:endParaRPr b="1" dirty="0">
              <a:solidFill>
                <a:schemeClr val="bg1"/>
              </a:solidFill>
              <a:latin typeface="Fira Sans Extra Condensed"/>
              <a:ea typeface="Fira Sans Extra Condensed"/>
              <a:cs typeface="Fira Sans Extra Condensed"/>
              <a:sym typeface="Fira Sans Extra Condensed"/>
            </a:endParaRPr>
          </a:p>
        </p:txBody>
      </p:sp>
      <p:sp>
        <p:nvSpPr>
          <p:cNvPr id="5" name="Google Shape;525;p20">
            <a:extLst>
              <a:ext uri="{FF2B5EF4-FFF2-40B4-BE49-F238E27FC236}">
                <a16:creationId xmlns:a16="http://schemas.microsoft.com/office/drawing/2014/main" id="{A4F8A84D-0BDA-BCD1-2A5A-801FCBDEF082}"/>
              </a:ext>
            </a:extLst>
          </p:cNvPr>
          <p:cNvSpPr txBox="1">
            <a:spLocks/>
          </p:cNvSpPr>
          <p:nvPr/>
        </p:nvSpPr>
        <p:spPr>
          <a:xfrm>
            <a:off x="-2861535" y="751164"/>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1600" u="sng" dirty="0">
                <a:solidFill>
                  <a:srgbClr val="002060"/>
                </a:solidFill>
              </a:rPr>
              <a:t>Homework Description</a:t>
            </a:r>
          </a:p>
        </p:txBody>
      </p:sp>
      <p:sp>
        <p:nvSpPr>
          <p:cNvPr id="4" name="Google Shape;896;p25">
            <a:extLst>
              <a:ext uri="{FF2B5EF4-FFF2-40B4-BE49-F238E27FC236}">
                <a16:creationId xmlns:a16="http://schemas.microsoft.com/office/drawing/2014/main" id="{589FDB0E-2A62-8394-7C72-1D45ECA0BDD9}"/>
              </a:ext>
            </a:extLst>
          </p:cNvPr>
          <p:cNvSpPr/>
          <p:nvPr/>
        </p:nvSpPr>
        <p:spPr>
          <a:xfrm>
            <a:off x="5176550" y="3248417"/>
            <a:ext cx="3881303" cy="626687"/>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CA" sz="1200" b="0" dirty="0">
                <a:solidFill>
                  <a:schemeClr val="tx1"/>
                </a:solidFill>
                <a:effectLst/>
                <a:latin typeface="Consolas" panose="020B0609020204030204" pitchFamily="49" charset="0"/>
                <a:cs typeface="Consolas" panose="020B0609020204030204" pitchFamily="49" charset="0"/>
              </a:rPr>
              <a:t>Set a starting position when drawing an element. Don’t forget </a:t>
            </a:r>
            <a:r>
              <a:rPr lang="en-CA" sz="1200" b="0" dirty="0" err="1">
                <a:solidFill>
                  <a:schemeClr val="tx1"/>
                </a:solidFill>
                <a:effectLst/>
                <a:latin typeface="Consolas" panose="020B0609020204030204" pitchFamily="49" charset="0"/>
                <a:cs typeface="Consolas" panose="020B0609020204030204" pitchFamily="49" charset="0"/>
              </a:rPr>
              <a:t>penup</a:t>
            </a:r>
            <a:r>
              <a:rPr lang="en-CA" sz="1200" b="0" dirty="0">
                <a:solidFill>
                  <a:schemeClr val="tx1"/>
                </a:solidFill>
                <a:effectLst/>
                <a:latin typeface="Consolas" panose="020B0609020204030204" pitchFamily="49" charset="0"/>
                <a:cs typeface="Consolas" panose="020B0609020204030204" pitchFamily="49" charset="0"/>
              </a:rPr>
              <a:t>() and </a:t>
            </a:r>
            <a:r>
              <a:rPr lang="en-CA" sz="1200" b="0" dirty="0" err="1">
                <a:solidFill>
                  <a:schemeClr val="tx1"/>
                </a:solidFill>
                <a:effectLst/>
                <a:latin typeface="Consolas" panose="020B0609020204030204" pitchFamily="49" charset="0"/>
                <a:cs typeface="Consolas" panose="020B0609020204030204" pitchFamily="49" charset="0"/>
              </a:rPr>
              <a:t>pendown</a:t>
            </a:r>
            <a:r>
              <a:rPr lang="en-CA" sz="1200" b="0" dirty="0">
                <a:solidFill>
                  <a:schemeClr val="tx1"/>
                </a:solidFill>
                <a:effectLst/>
                <a:latin typeface="Consolas" panose="020B0609020204030204" pitchFamily="49" charset="0"/>
                <a:cs typeface="Consolas" panose="020B0609020204030204" pitchFamily="49" charset="0"/>
              </a:rPr>
              <a:t>() when moving your pen!</a:t>
            </a:r>
          </a:p>
        </p:txBody>
      </p:sp>
      <p:sp>
        <p:nvSpPr>
          <p:cNvPr id="13" name="Google Shape;575;p20">
            <a:extLst>
              <a:ext uri="{FF2B5EF4-FFF2-40B4-BE49-F238E27FC236}">
                <a16:creationId xmlns:a16="http://schemas.microsoft.com/office/drawing/2014/main" id="{292ACD62-5BA7-C409-6CCC-539DC966D78E}"/>
              </a:ext>
            </a:extLst>
          </p:cNvPr>
          <p:cNvSpPr/>
          <p:nvPr/>
        </p:nvSpPr>
        <p:spPr>
          <a:xfrm>
            <a:off x="4671646" y="3276479"/>
            <a:ext cx="604499" cy="604500"/>
          </a:xfrm>
          <a:prstGeom prst="ellipse">
            <a:avLst/>
          </a:prstGeom>
          <a:solidFill>
            <a:srgbClr val="FF0000"/>
          </a:solidFill>
          <a:ln>
            <a:solidFill>
              <a:srgbClr val="FF000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03</a:t>
            </a:r>
            <a:endParaRPr b="1" dirty="0">
              <a:solidFill>
                <a:schemeClr val="bg1"/>
              </a:solidFill>
              <a:latin typeface="Fira Sans Extra Condensed"/>
              <a:ea typeface="Fira Sans Extra Condensed"/>
              <a:cs typeface="Fira Sans Extra Condensed"/>
              <a:sym typeface="Fira Sans Extra Condensed"/>
            </a:endParaRPr>
          </a:p>
        </p:txBody>
      </p:sp>
      <p:sp>
        <p:nvSpPr>
          <p:cNvPr id="15" name="Google Shape;896;p25">
            <a:extLst>
              <a:ext uri="{FF2B5EF4-FFF2-40B4-BE49-F238E27FC236}">
                <a16:creationId xmlns:a16="http://schemas.microsoft.com/office/drawing/2014/main" id="{83045E1B-8532-75BD-F79D-F6A2B0240DCF}"/>
              </a:ext>
            </a:extLst>
          </p:cNvPr>
          <p:cNvSpPr/>
          <p:nvPr/>
        </p:nvSpPr>
        <p:spPr>
          <a:xfrm>
            <a:off x="5176550" y="4023727"/>
            <a:ext cx="3881303" cy="626687"/>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CA" sz="1200" b="0" dirty="0">
                <a:solidFill>
                  <a:schemeClr val="tx1"/>
                </a:solidFill>
                <a:effectLst/>
                <a:latin typeface="Consolas" panose="020B0609020204030204" pitchFamily="49" charset="0"/>
                <a:cs typeface="Consolas" panose="020B0609020204030204" pitchFamily="49" charset="0"/>
              </a:rPr>
              <a:t>Draw the element in the </a:t>
            </a:r>
            <a:r>
              <a:rPr lang="en-CA" sz="1200" b="1" dirty="0">
                <a:solidFill>
                  <a:schemeClr val="tx1"/>
                </a:solidFill>
                <a:effectLst/>
                <a:latin typeface="Consolas" panose="020B0609020204030204" pitchFamily="49" charset="0"/>
                <a:cs typeface="Consolas" panose="020B0609020204030204" pitchFamily="49" charset="0"/>
              </a:rPr>
              <a:t>most efficient way</a:t>
            </a:r>
            <a:r>
              <a:rPr lang="en-CA" sz="1200" b="0" dirty="0">
                <a:solidFill>
                  <a:schemeClr val="tx1"/>
                </a:solidFill>
                <a:effectLst/>
                <a:latin typeface="Consolas" panose="020B0609020204030204" pitchFamily="49" charset="0"/>
                <a:cs typeface="Consolas" panose="020B0609020204030204" pitchFamily="49" charset="0"/>
              </a:rPr>
              <a:t>.</a:t>
            </a:r>
          </a:p>
        </p:txBody>
      </p:sp>
      <p:sp>
        <p:nvSpPr>
          <p:cNvPr id="16" name="Google Shape;575;p20">
            <a:extLst>
              <a:ext uri="{FF2B5EF4-FFF2-40B4-BE49-F238E27FC236}">
                <a16:creationId xmlns:a16="http://schemas.microsoft.com/office/drawing/2014/main" id="{2CAC4679-622F-3BB9-BAE8-ECA5BA0341FC}"/>
              </a:ext>
            </a:extLst>
          </p:cNvPr>
          <p:cNvSpPr/>
          <p:nvPr/>
        </p:nvSpPr>
        <p:spPr>
          <a:xfrm>
            <a:off x="4671646" y="4051789"/>
            <a:ext cx="604499" cy="604500"/>
          </a:xfrm>
          <a:prstGeom prst="ellipse">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04</a:t>
            </a:r>
            <a:endParaRPr b="1" dirty="0">
              <a:solidFill>
                <a:schemeClr val="bg1"/>
              </a:solidFill>
              <a:latin typeface="Fira Sans Extra Condensed"/>
              <a:ea typeface="Fira Sans Extra Condensed"/>
              <a:cs typeface="Fira Sans Extra Condensed"/>
              <a:sym typeface="Fira Sans Extra Condensed"/>
            </a:endParaRPr>
          </a:p>
        </p:txBody>
      </p:sp>
      <p:pic>
        <p:nvPicPr>
          <p:cNvPr id="11" name="Picture 10" descr="Logo, icon&#10;&#10;Description automatically generated">
            <a:extLst>
              <a:ext uri="{FF2B5EF4-FFF2-40B4-BE49-F238E27FC236}">
                <a16:creationId xmlns:a16="http://schemas.microsoft.com/office/drawing/2014/main" id="{4B7DB2F0-E67B-183F-A07B-7B4FF54A9AA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888658" y="165502"/>
            <a:ext cx="2622641" cy="2706640"/>
          </a:xfrm>
          <a:prstGeom prst="rect">
            <a:avLst/>
          </a:prstGeom>
        </p:spPr>
      </p:pic>
    </p:spTree>
    <p:extLst>
      <p:ext uri="{BB962C8B-B14F-4D97-AF65-F5344CB8AC3E}">
        <p14:creationId xmlns:p14="http://schemas.microsoft.com/office/powerpoint/2010/main" val="1405318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25AA-59F7-E85B-A0AF-B94F162F9B58}"/>
              </a:ext>
            </a:extLst>
          </p:cNvPr>
          <p:cNvSpPr>
            <a:spLocks noGrp="1"/>
          </p:cNvSpPr>
          <p:nvPr>
            <p:ph type="title"/>
          </p:nvPr>
        </p:nvSpPr>
        <p:spPr>
          <a:xfrm>
            <a:off x="5462" y="321732"/>
            <a:ext cx="3115733" cy="135467"/>
          </a:xfrm>
        </p:spPr>
        <p:txBody>
          <a:bodyPr>
            <a:normAutofit fontScale="90000"/>
          </a:bodyPr>
          <a:lstStyle/>
          <a:p>
            <a:r>
              <a:rPr lang="en-US" dirty="0"/>
              <a:t>Homework Solution: Build your house!</a:t>
            </a:r>
          </a:p>
        </p:txBody>
      </p:sp>
      <p:sp>
        <p:nvSpPr>
          <p:cNvPr id="3" name="Rounded Rectangle 2">
            <a:extLst>
              <a:ext uri="{FF2B5EF4-FFF2-40B4-BE49-F238E27FC236}">
                <a16:creationId xmlns:a16="http://schemas.microsoft.com/office/drawing/2014/main" id="{69179309-D769-65CC-D54A-26810F678E5A}"/>
              </a:ext>
            </a:extLst>
          </p:cNvPr>
          <p:cNvSpPr/>
          <p:nvPr/>
        </p:nvSpPr>
        <p:spPr>
          <a:xfrm>
            <a:off x="108156" y="782875"/>
            <a:ext cx="2910347" cy="4258597"/>
          </a:xfrm>
          <a:prstGeom prst="roundRect">
            <a:avLst/>
          </a:prstGeom>
          <a:ln w="53975">
            <a:solidFill>
              <a:schemeClr val="accent3">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CA" sz="1200" b="1" dirty="0">
                <a:solidFill>
                  <a:srgbClr val="002060"/>
                </a:solidFill>
                <a:effectLst/>
                <a:latin typeface="Consolas" panose="020B0609020204030204" pitchFamily="49" charset="0"/>
                <a:cs typeface="Consolas" panose="020B0609020204030204" pitchFamily="49" charset="0"/>
              </a:rPr>
              <a:t># Create your pen </a:t>
            </a:r>
          </a:p>
          <a:p>
            <a:r>
              <a:rPr lang="en-CA" sz="1000" b="0" dirty="0">
                <a:solidFill>
                  <a:srgbClr val="002060"/>
                </a:solidFill>
                <a:effectLst/>
                <a:latin typeface="Consolas" panose="020B0609020204030204" pitchFamily="49" charset="0"/>
                <a:cs typeface="Consolas" panose="020B0609020204030204" pitchFamily="49" charset="0"/>
              </a:rPr>
              <a:t>h1 = </a:t>
            </a:r>
            <a:r>
              <a:rPr lang="en-CA" sz="1000" b="0" dirty="0" err="1">
                <a:solidFill>
                  <a:srgbClr val="002060"/>
                </a:solidFill>
                <a:effectLst/>
                <a:latin typeface="Consolas" panose="020B0609020204030204" pitchFamily="49" charset="0"/>
                <a:cs typeface="Consolas" panose="020B0609020204030204" pitchFamily="49" charset="0"/>
              </a:rPr>
              <a:t>turtle.Turtle</a:t>
            </a:r>
            <a:r>
              <a:rPr lang="en-CA" sz="1000" b="0" dirty="0">
                <a:solidFill>
                  <a:srgbClr val="002060"/>
                </a:solidFill>
                <a:effectLst/>
                <a:latin typeface="Consolas" panose="020B0609020204030204" pitchFamily="49" charset="0"/>
                <a:cs typeface="Consolas" panose="020B0609020204030204" pitchFamily="49" charset="0"/>
              </a:rPr>
              <a:t>()</a:t>
            </a:r>
          </a:p>
          <a:p>
            <a:r>
              <a:rPr lang="en-CA" sz="1000" b="0" dirty="0">
                <a:solidFill>
                  <a:srgbClr val="002060"/>
                </a:solidFill>
                <a:effectLst/>
                <a:latin typeface="Consolas" panose="020B0609020204030204" pitchFamily="49" charset="0"/>
                <a:cs typeface="Consolas" panose="020B0609020204030204" pitchFamily="49" charset="0"/>
              </a:rPr>
              <a:t>h1.pensize(6)</a:t>
            </a:r>
          </a:p>
          <a:p>
            <a:br>
              <a:rPr lang="en-CA" sz="1000" b="0" dirty="0">
                <a:solidFill>
                  <a:srgbClr val="002060"/>
                </a:solidFill>
                <a:effectLst/>
                <a:latin typeface="Consolas" panose="020B0609020204030204" pitchFamily="49" charset="0"/>
                <a:cs typeface="Consolas" panose="020B0609020204030204" pitchFamily="49" charset="0"/>
              </a:rPr>
            </a:br>
            <a:r>
              <a:rPr lang="en-CA" b="1" dirty="0">
                <a:solidFill>
                  <a:srgbClr val="002060"/>
                </a:solidFill>
                <a:effectLst/>
                <a:latin typeface="Consolas" panose="020B0609020204030204" pitchFamily="49" charset="0"/>
                <a:cs typeface="Consolas" panose="020B0609020204030204" pitchFamily="49" charset="0"/>
              </a:rPr>
              <a:t>## House ##</a:t>
            </a:r>
          </a:p>
          <a:p>
            <a:r>
              <a:rPr lang="en-CA" sz="1200" b="1" dirty="0">
                <a:solidFill>
                  <a:srgbClr val="002060"/>
                </a:solidFill>
                <a:effectLst/>
                <a:latin typeface="Consolas" panose="020B0609020204030204" pitchFamily="49" charset="0"/>
                <a:cs typeface="Consolas" panose="020B0609020204030204" pitchFamily="49" charset="0"/>
              </a:rPr>
              <a:t># Color</a:t>
            </a:r>
          </a:p>
          <a:p>
            <a:r>
              <a:rPr lang="en-CA" sz="1000" b="0" dirty="0">
                <a:solidFill>
                  <a:srgbClr val="002060"/>
                </a:solidFill>
                <a:effectLst/>
                <a:latin typeface="Consolas" panose="020B0609020204030204" pitchFamily="49" charset="0"/>
                <a:cs typeface="Consolas" panose="020B0609020204030204" pitchFamily="49" charset="0"/>
              </a:rPr>
              <a:t>h1.color("black", "orange")</a:t>
            </a:r>
          </a:p>
          <a:p>
            <a:br>
              <a:rPr lang="en-CA" sz="1000" b="0" dirty="0">
                <a:solidFill>
                  <a:srgbClr val="002060"/>
                </a:solidFill>
                <a:effectLst/>
                <a:latin typeface="Consolas" panose="020B0609020204030204" pitchFamily="49" charset="0"/>
                <a:cs typeface="Consolas" panose="020B0609020204030204" pitchFamily="49" charset="0"/>
              </a:rPr>
            </a:br>
            <a:r>
              <a:rPr lang="en-CA" sz="1200" b="1" dirty="0">
                <a:solidFill>
                  <a:srgbClr val="002060"/>
                </a:solidFill>
                <a:effectLst/>
                <a:latin typeface="Consolas" panose="020B0609020204030204" pitchFamily="49" charset="0"/>
                <a:cs typeface="Consolas" panose="020B0609020204030204" pitchFamily="49" charset="0"/>
              </a:rPr>
              <a:t># Position</a:t>
            </a:r>
          </a:p>
          <a:p>
            <a:r>
              <a:rPr lang="en-CA" sz="1000" b="0" dirty="0">
                <a:solidFill>
                  <a:srgbClr val="002060"/>
                </a:solidFill>
                <a:effectLst/>
                <a:latin typeface="Consolas" panose="020B0609020204030204" pitchFamily="49" charset="0"/>
                <a:cs typeface="Consolas" panose="020B0609020204030204" pitchFamily="49" charset="0"/>
              </a:rPr>
              <a:t>h1.penup()</a:t>
            </a:r>
          </a:p>
          <a:p>
            <a:r>
              <a:rPr lang="en-CA" sz="1000" b="0" dirty="0">
                <a:solidFill>
                  <a:srgbClr val="002060"/>
                </a:solidFill>
                <a:effectLst/>
                <a:latin typeface="Consolas" panose="020B0609020204030204" pitchFamily="49" charset="0"/>
                <a:cs typeface="Consolas" panose="020B0609020204030204" pitchFamily="49" charset="0"/>
              </a:rPr>
              <a:t>h1.goto(-100,-100)</a:t>
            </a:r>
          </a:p>
          <a:p>
            <a:r>
              <a:rPr lang="en-CA" sz="1000" b="0" dirty="0">
                <a:solidFill>
                  <a:srgbClr val="002060"/>
                </a:solidFill>
                <a:effectLst/>
                <a:latin typeface="Consolas" panose="020B0609020204030204" pitchFamily="49" charset="0"/>
                <a:cs typeface="Consolas" panose="020B0609020204030204" pitchFamily="49" charset="0"/>
              </a:rPr>
              <a:t>h1.pendown()</a:t>
            </a:r>
          </a:p>
          <a:p>
            <a:br>
              <a:rPr lang="en-CA" sz="1000" b="0" dirty="0">
                <a:solidFill>
                  <a:srgbClr val="002060"/>
                </a:solidFill>
                <a:effectLst/>
                <a:latin typeface="Consolas" panose="020B0609020204030204" pitchFamily="49" charset="0"/>
                <a:cs typeface="Consolas" panose="020B0609020204030204" pitchFamily="49" charset="0"/>
              </a:rPr>
            </a:br>
            <a:r>
              <a:rPr lang="en-CA" sz="1200" b="1" dirty="0">
                <a:solidFill>
                  <a:srgbClr val="002060"/>
                </a:solidFill>
                <a:effectLst/>
                <a:latin typeface="Consolas" panose="020B0609020204030204" pitchFamily="49" charset="0"/>
                <a:cs typeface="Consolas" panose="020B0609020204030204" pitchFamily="49" charset="0"/>
              </a:rPr>
              <a:t># Square House</a:t>
            </a:r>
          </a:p>
          <a:p>
            <a:r>
              <a:rPr lang="en-CA" sz="1000" b="0" dirty="0">
                <a:solidFill>
                  <a:srgbClr val="002060"/>
                </a:solidFill>
                <a:effectLst/>
                <a:latin typeface="Consolas" panose="020B0609020204030204" pitchFamily="49" charset="0"/>
                <a:cs typeface="Consolas" panose="020B0609020204030204" pitchFamily="49" charset="0"/>
              </a:rPr>
              <a:t>h1.begin_fill()</a:t>
            </a:r>
          </a:p>
          <a:p>
            <a:r>
              <a:rPr lang="en-CA" sz="1000" b="0" dirty="0">
                <a:solidFill>
                  <a:srgbClr val="002060"/>
                </a:solidFill>
                <a:effectLst/>
                <a:latin typeface="Consolas" panose="020B0609020204030204" pitchFamily="49" charset="0"/>
                <a:cs typeface="Consolas" panose="020B0609020204030204" pitchFamily="49" charset="0"/>
              </a:rPr>
              <a:t>for </a:t>
            </a:r>
            <a:r>
              <a:rPr lang="en-CA" sz="1000" b="0" dirty="0" err="1">
                <a:solidFill>
                  <a:srgbClr val="002060"/>
                </a:solidFill>
                <a:effectLst/>
                <a:latin typeface="Consolas" panose="020B0609020204030204" pitchFamily="49" charset="0"/>
                <a:cs typeface="Consolas" panose="020B0609020204030204" pitchFamily="49" charset="0"/>
              </a:rPr>
              <a:t>i</a:t>
            </a:r>
            <a:r>
              <a:rPr lang="en-CA" sz="1000" b="0" dirty="0">
                <a:solidFill>
                  <a:srgbClr val="002060"/>
                </a:solidFill>
                <a:effectLst/>
                <a:latin typeface="Consolas" panose="020B0609020204030204" pitchFamily="49" charset="0"/>
                <a:cs typeface="Consolas" panose="020B0609020204030204" pitchFamily="49" charset="0"/>
              </a:rPr>
              <a:t> in range(4):</a:t>
            </a:r>
          </a:p>
          <a:p>
            <a:r>
              <a:rPr lang="en-CA" sz="1000" b="0" dirty="0">
                <a:solidFill>
                  <a:srgbClr val="002060"/>
                </a:solidFill>
                <a:effectLst/>
                <a:latin typeface="Consolas" panose="020B0609020204030204" pitchFamily="49" charset="0"/>
                <a:cs typeface="Consolas" panose="020B0609020204030204" pitchFamily="49" charset="0"/>
              </a:rPr>
              <a:t>     h1.forward(200)</a:t>
            </a:r>
          </a:p>
          <a:p>
            <a:r>
              <a:rPr lang="en-CA" sz="1000" b="0" dirty="0">
                <a:solidFill>
                  <a:srgbClr val="002060"/>
                </a:solidFill>
                <a:effectLst/>
                <a:latin typeface="Consolas" panose="020B0609020204030204" pitchFamily="49" charset="0"/>
                <a:cs typeface="Consolas" panose="020B0609020204030204" pitchFamily="49" charset="0"/>
              </a:rPr>
              <a:t>     h1.left(90)</a:t>
            </a:r>
          </a:p>
          <a:p>
            <a:r>
              <a:rPr lang="en-CA" sz="1000" b="0" dirty="0">
                <a:solidFill>
                  <a:srgbClr val="002060"/>
                </a:solidFill>
                <a:effectLst/>
                <a:latin typeface="Consolas" panose="020B0609020204030204" pitchFamily="49" charset="0"/>
                <a:cs typeface="Consolas" panose="020B0609020204030204" pitchFamily="49" charset="0"/>
              </a:rPr>
              <a:t>h1.end_fill()</a:t>
            </a:r>
          </a:p>
          <a:p>
            <a:endParaRPr lang="en-CA" sz="1000" dirty="0">
              <a:solidFill>
                <a:srgbClr val="002060"/>
              </a:solidFill>
              <a:latin typeface="Consolas" panose="020B0609020204030204" pitchFamily="49" charset="0"/>
              <a:cs typeface="Consolas" panose="020B0609020204030204" pitchFamily="49" charset="0"/>
            </a:endParaRPr>
          </a:p>
          <a:p>
            <a:r>
              <a:rPr lang="en-CA" b="1" dirty="0">
                <a:solidFill>
                  <a:srgbClr val="002060"/>
                </a:solidFill>
                <a:effectLst/>
                <a:latin typeface="Consolas" panose="020B0609020204030204" pitchFamily="49" charset="0"/>
                <a:cs typeface="Consolas" panose="020B0609020204030204" pitchFamily="49" charset="0"/>
              </a:rPr>
              <a:t>## ROOF ##</a:t>
            </a:r>
          </a:p>
          <a:p>
            <a:r>
              <a:rPr lang="en-CA" sz="1200" b="1" dirty="0">
                <a:solidFill>
                  <a:srgbClr val="002060"/>
                </a:solidFill>
                <a:effectLst/>
                <a:latin typeface="Consolas" panose="020B0609020204030204" pitchFamily="49" charset="0"/>
                <a:cs typeface="Consolas" panose="020B0609020204030204" pitchFamily="49" charset="0"/>
              </a:rPr>
              <a:t># Color</a:t>
            </a:r>
          </a:p>
          <a:p>
            <a:r>
              <a:rPr lang="en-CA" sz="1100" b="0" dirty="0">
                <a:solidFill>
                  <a:srgbClr val="002060"/>
                </a:solidFill>
                <a:effectLst/>
                <a:latin typeface="Consolas" panose="020B0609020204030204" pitchFamily="49" charset="0"/>
                <a:cs typeface="Consolas" panose="020B0609020204030204" pitchFamily="49" charset="0"/>
              </a:rPr>
              <a:t>h1.color("#573f2b", "firebrick")</a:t>
            </a:r>
          </a:p>
          <a:p>
            <a:endParaRPr lang="en-CA" sz="1000" b="0" dirty="0">
              <a:solidFill>
                <a:srgbClr val="002060"/>
              </a:solidFill>
              <a:effectLst/>
              <a:latin typeface="Consolas" panose="020B0609020204030204" pitchFamily="49" charset="0"/>
              <a:cs typeface="Consolas" panose="020B0609020204030204" pitchFamily="49" charset="0"/>
            </a:endParaRPr>
          </a:p>
        </p:txBody>
      </p:sp>
      <p:sp>
        <p:nvSpPr>
          <p:cNvPr id="4" name="Rounded Rectangle 3">
            <a:extLst>
              <a:ext uri="{FF2B5EF4-FFF2-40B4-BE49-F238E27FC236}">
                <a16:creationId xmlns:a16="http://schemas.microsoft.com/office/drawing/2014/main" id="{78E16B7C-9CF1-4F95-4BD4-9887D23D06D8}"/>
              </a:ext>
            </a:extLst>
          </p:cNvPr>
          <p:cNvSpPr/>
          <p:nvPr/>
        </p:nvSpPr>
        <p:spPr>
          <a:xfrm>
            <a:off x="3116826" y="135467"/>
            <a:ext cx="2910348" cy="4906006"/>
          </a:xfrm>
          <a:prstGeom prst="roundRect">
            <a:avLst/>
          </a:prstGeom>
          <a:ln w="53975">
            <a:solidFill>
              <a:schemeClr val="accent3">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br>
              <a:rPr lang="en-CA" sz="1000" b="0" dirty="0">
                <a:solidFill>
                  <a:srgbClr val="002060"/>
                </a:solidFill>
                <a:effectLst/>
                <a:latin typeface="Consolas" panose="020B0609020204030204" pitchFamily="49" charset="0"/>
                <a:cs typeface="Consolas" panose="020B0609020204030204" pitchFamily="49" charset="0"/>
              </a:rPr>
            </a:br>
            <a:r>
              <a:rPr lang="en-CA" sz="1200" b="1" dirty="0">
                <a:solidFill>
                  <a:srgbClr val="002060"/>
                </a:solidFill>
                <a:effectLst/>
                <a:latin typeface="Consolas" panose="020B0609020204030204" pitchFamily="49" charset="0"/>
                <a:cs typeface="Consolas" panose="020B0609020204030204" pitchFamily="49" charset="0"/>
              </a:rPr>
              <a:t># Position</a:t>
            </a:r>
          </a:p>
          <a:p>
            <a:r>
              <a:rPr lang="en-CA" sz="1000" b="0" dirty="0">
                <a:solidFill>
                  <a:srgbClr val="002060"/>
                </a:solidFill>
                <a:effectLst/>
                <a:latin typeface="Consolas" panose="020B0609020204030204" pitchFamily="49" charset="0"/>
                <a:cs typeface="Consolas" panose="020B0609020204030204" pitchFamily="49" charset="0"/>
              </a:rPr>
              <a:t>h1.penup()</a:t>
            </a:r>
          </a:p>
          <a:p>
            <a:r>
              <a:rPr lang="en-CA" sz="1000" b="0" dirty="0">
                <a:solidFill>
                  <a:srgbClr val="002060"/>
                </a:solidFill>
                <a:effectLst/>
                <a:latin typeface="Consolas" panose="020B0609020204030204" pitchFamily="49" charset="0"/>
                <a:cs typeface="Consolas" panose="020B0609020204030204" pitchFamily="49" charset="0"/>
              </a:rPr>
              <a:t>h1.goto(-112,80)</a:t>
            </a:r>
          </a:p>
          <a:p>
            <a:r>
              <a:rPr lang="en-CA" sz="1000" b="0" dirty="0">
                <a:solidFill>
                  <a:srgbClr val="002060"/>
                </a:solidFill>
                <a:effectLst/>
                <a:latin typeface="Consolas" panose="020B0609020204030204" pitchFamily="49" charset="0"/>
                <a:cs typeface="Consolas" panose="020B0609020204030204" pitchFamily="49" charset="0"/>
              </a:rPr>
              <a:t>h1.pendown()</a:t>
            </a:r>
          </a:p>
          <a:p>
            <a:br>
              <a:rPr lang="en-CA" sz="1000" b="0" dirty="0">
                <a:solidFill>
                  <a:srgbClr val="002060"/>
                </a:solidFill>
                <a:effectLst/>
                <a:latin typeface="Consolas" panose="020B0609020204030204" pitchFamily="49" charset="0"/>
                <a:cs typeface="Consolas" panose="020B0609020204030204" pitchFamily="49" charset="0"/>
              </a:rPr>
            </a:br>
            <a:r>
              <a:rPr lang="en-CA" sz="1200" b="1" dirty="0">
                <a:solidFill>
                  <a:srgbClr val="002060"/>
                </a:solidFill>
                <a:effectLst/>
                <a:latin typeface="Consolas" panose="020B0609020204030204" pitchFamily="49" charset="0"/>
                <a:cs typeface="Consolas" panose="020B0609020204030204" pitchFamily="49" charset="0"/>
              </a:rPr>
              <a:t># Triangle Roof</a:t>
            </a:r>
          </a:p>
          <a:p>
            <a:r>
              <a:rPr lang="en-CA" sz="1000" b="0" dirty="0">
                <a:solidFill>
                  <a:srgbClr val="002060"/>
                </a:solidFill>
                <a:effectLst/>
                <a:latin typeface="Consolas" panose="020B0609020204030204" pitchFamily="49" charset="0"/>
                <a:cs typeface="Consolas" panose="020B0609020204030204" pitchFamily="49" charset="0"/>
              </a:rPr>
              <a:t>h1.begin_fill()</a:t>
            </a:r>
          </a:p>
          <a:p>
            <a:r>
              <a:rPr lang="en-CA" sz="1000" b="0" dirty="0">
                <a:solidFill>
                  <a:srgbClr val="002060"/>
                </a:solidFill>
                <a:effectLst/>
                <a:latin typeface="Consolas" panose="020B0609020204030204" pitchFamily="49" charset="0"/>
                <a:cs typeface="Consolas" panose="020B0609020204030204" pitchFamily="49" charset="0"/>
              </a:rPr>
              <a:t>for </a:t>
            </a:r>
            <a:r>
              <a:rPr lang="en-CA" sz="1000" b="0" dirty="0" err="1">
                <a:solidFill>
                  <a:srgbClr val="002060"/>
                </a:solidFill>
                <a:effectLst/>
                <a:latin typeface="Consolas" panose="020B0609020204030204" pitchFamily="49" charset="0"/>
                <a:cs typeface="Consolas" panose="020B0609020204030204" pitchFamily="49" charset="0"/>
              </a:rPr>
              <a:t>i</a:t>
            </a:r>
            <a:r>
              <a:rPr lang="en-CA" sz="1000" b="0" dirty="0">
                <a:solidFill>
                  <a:srgbClr val="002060"/>
                </a:solidFill>
                <a:effectLst/>
                <a:latin typeface="Consolas" panose="020B0609020204030204" pitchFamily="49" charset="0"/>
                <a:cs typeface="Consolas" panose="020B0609020204030204" pitchFamily="49" charset="0"/>
              </a:rPr>
              <a:t> in range(3):</a:t>
            </a:r>
          </a:p>
          <a:p>
            <a:r>
              <a:rPr lang="en-CA" sz="1000" b="0" dirty="0">
                <a:solidFill>
                  <a:srgbClr val="002060"/>
                </a:solidFill>
                <a:effectLst/>
                <a:latin typeface="Consolas" panose="020B0609020204030204" pitchFamily="49" charset="0"/>
                <a:cs typeface="Consolas" panose="020B0609020204030204" pitchFamily="49" charset="0"/>
              </a:rPr>
              <a:t>     h1.forward(225)</a:t>
            </a:r>
          </a:p>
          <a:p>
            <a:r>
              <a:rPr lang="en-CA" sz="1000" b="0" dirty="0">
                <a:solidFill>
                  <a:srgbClr val="002060"/>
                </a:solidFill>
                <a:effectLst/>
                <a:latin typeface="Consolas" panose="020B0609020204030204" pitchFamily="49" charset="0"/>
                <a:cs typeface="Consolas" panose="020B0609020204030204" pitchFamily="49" charset="0"/>
              </a:rPr>
              <a:t>     h1.left(120)</a:t>
            </a:r>
          </a:p>
          <a:p>
            <a:r>
              <a:rPr lang="en-CA" sz="1000" b="0" dirty="0">
                <a:solidFill>
                  <a:srgbClr val="002060"/>
                </a:solidFill>
                <a:effectLst/>
                <a:latin typeface="Consolas" panose="020B0609020204030204" pitchFamily="49" charset="0"/>
                <a:cs typeface="Consolas" panose="020B0609020204030204" pitchFamily="49" charset="0"/>
              </a:rPr>
              <a:t>h1.end_fill()</a:t>
            </a:r>
          </a:p>
          <a:p>
            <a:br>
              <a:rPr lang="en-CA" sz="1000" b="0" dirty="0">
                <a:solidFill>
                  <a:srgbClr val="002060"/>
                </a:solidFill>
                <a:effectLst/>
                <a:latin typeface="Consolas" panose="020B0609020204030204" pitchFamily="49" charset="0"/>
                <a:cs typeface="Consolas" panose="020B0609020204030204" pitchFamily="49" charset="0"/>
              </a:rPr>
            </a:br>
            <a:r>
              <a:rPr lang="en-CA" b="1" dirty="0">
                <a:solidFill>
                  <a:srgbClr val="002060"/>
                </a:solidFill>
                <a:effectLst/>
                <a:latin typeface="Consolas" panose="020B0609020204030204" pitchFamily="49" charset="0"/>
                <a:cs typeface="Consolas" panose="020B0609020204030204" pitchFamily="49" charset="0"/>
              </a:rPr>
              <a:t>## WINDOW ##</a:t>
            </a:r>
          </a:p>
          <a:p>
            <a:r>
              <a:rPr lang="en-CA" sz="1200" b="1" dirty="0">
                <a:solidFill>
                  <a:srgbClr val="002060"/>
                </a:solidFill>
                <a:effectLst/>
                <a:latin typeface="Consolas" panose="020B0609020204030204" pitchFamily="49" charset="0"/>
                <a:cs typeface="Consolas" panose="020B0609020204030204" pitchFamily="49" charset="0"/>
              </a:rPr>
              <a:t># Color</a:t>
            </a:r>
          </a:p>
          <a:p>
            <a:r>
              <a:rPr lang="en-CA" sz="1000" b="0" dirty="0">
                <a:solidFill>
                  <a:srgbClr val="002060"/>
                </a:solidFill>
                <a:effectLst/>
                <a:latin typeface="Consolas" panose="020B0609020204030204" pitchFamily="49" charset="0"/>
                <a:cs typeface="Consolas" panose="020B0609020204030204" pitchFamily="49" charset="0"/>
              </a:rPr>
              <a:t>h1.color("black", "beige")</a:t>
            </a:r>
          </a:p>
          <a:p>
            <a:br>
              <a:rPr lang="en-CA" sz="1000" b="0" dirty="0">
                <a:solidFill>
                  <a:srgbClr val="002060"/>
                </a:solidFill>
                <a:effectLst/>
                <a:latin typeface="Consolas" panose="020B0609020204030204" pitchFamily="49" charset="0"/>
                <a:cs typeface="Consolas" panose="020B0609020204030204" pitchFamily="49" charset="0"/>
              </a:rPr>
            </a:br>
            <a:r>
              <a:rPr lang="en-CA" sz="1200" b="1" dirty="0">
                <a:solidFill>
                  <a:srgbClr val="002060"/>
                </a:solidFill>
                <a:effectLst/>
                <a:latin typeface="Consolas" panose="020B0609020204030204" pitchFamily="49" charset="0"/>
                <a:cs typeface="Consolas" panose="020B0609020204030204" pitchFamily="49" charset="0"/>
              </a:rPr>
              <a:t># Position</a:t>
            </a:r>
          </a:p>
          <a:p>
            <a:r>
              <a:rPr lang="en-CA" sz="1000" b="0" dirty="0">
                <a:solidFill>
                  <a:srgbClr val="002060"/>
                </a:solidFill>
                <a:effectLst/>
                <a:latin typeface="Consolas" panose="020B0609020204030204" pitchFamily="49" charset="0"/>
                <a:cs typeface="Consolas" panose="020B0609020204030204" pitchFamily="49" charset="0"/>
              </a:rPr>
              <a:t>h1.penup()</a:t>
            </a:r>
          </a:p>
          <a:p>
            <a:r>
              <a:rPr lang="en-CA" sz="1000" b="0" dirty="0">
                <a:solidFill>
                  <a:srgbClr val="002060"/>
                </a:solidFill>
                <a:effectLst/>
                <a:latin typeface="Consolas" panose="020B0609020204030204" pitchFamily="49" charset="0"/>
                <a:cs typeface="Consolas" panose="020B0609020204030204" pitchFamily="49" charset="0"/>
              </a:rPr>
              <a:t>h1.goto(20,0)</a:t>
            </a:r>
          </a:p>
          <a:p>
            <a:r>
              <a:rPr lang="en-CA" sz="1000" b="0" dirty="0">
                <a:solidFill>
                  <a:srgbClr val="002060"/>
                </a:solidFill>
                <a:effectLst/>
                <a:latin typeface="Consolas" panose="020B0609020204030204" pitchFamily="49" charset="0"/>
                <a:cs typeface="Consolas" panose="020B0609020204030204" pitchFamily="49" charset="0"/>
              </a:rPr>
              <a:t>h1.pendown()</a:t>
            </a:r>
          </a:p>
          <a:p>
            <a:br>
              <a:rPr lang="en-CA" sz="1000" b="0" dirty="0">
                <a:solidFill>
                  <a:srgbClr val="002060"/>
                </a:solidFill>
                <a:effectLst/>
                <a:latin typeface="Consolas" panose="020B0609020204030204" pitchFamily="49" charset="0"/>
                <a:cs typeface="Consolas" panose="020B0609020204030204" pitchFamily="49" charset="0"/>
              </a:rPr>
            </a:br>
            <a:r>
              <a:rPr lang="en-CA" sz="1200" b="1" dirty="0">
                <a:solidFill>
                  <a:srgbClr val="002060"/>
                </a:solidFill>
                <a:effectLst/>
                <a:latin typeface="Consolas" panose="020B0609020204030204" pitchFamily="49" charset="0"/>
                <a:cs typeface="Consolas" panose="020B0609020204030204" pitchFamily="49" charset="0"/>
              </a:rPr>
              <a:t># Square Window</a:t>
            </a:r>
          </a:p>
          <a:p>
            <a:r>
              <a:rPr lang="en-CA" sz="1000" b="0" dirty="0">
                <a:solidFill>
                  <a:srgbClr val="002060"/>
                </a:solidFill>
                <a:effectLst/>
                <a:latin typeface="Consolas" panose="020B0609020204030204" pitchFamily="49" charset="0"/>
                <a:cs typeface="Consolas" panose="020B0609020204030204" pitchFamily="49" charset="0"/>
              </a:rPr>
              <a:t>h1.begin_fill()</a:t>
            </a:r>
          </a:p>
          <a:p>
            <a:r>
              <a:rPr lang="en-CA" sz="1000" b="0" dirty="0">
                <a:solidFill>
                  <a:srgbClr val="002060"/>
                </a:solidFill>
                <a:effectLst/>
                <a:latin typeface="Consolas" panose="020B0609020204030204" pitchFamily="49" charset="0"/>
                <a:cs typeface="Consolas" panose="020B0609020204030204" pitchFamily="49" charset="0"/>
              </a:rPr>
              <a:t>for </a:t>
            </a:r>
            <a:r>
              <a:rPr lang="en-CA" sz="1000" b="0" dirty="0" err="1">
                <a:solidFill>
                  <a:srgbClr val="002060"/>
                </a:solidFill>
                <a:effectLst/>
                <a:latin typeface="Consolas" panose="020B0609020204030204" pitchFamily="49" charset="0"/>
                <a:cs typeface="Consolas" panose="020B0609020204030204" pitchFamily="49" charset="0"/>
              </a:rPr>
              <a:t>i</a:t>
            </a:r>
            <a:r>
              <a:rPr lang="en-CA" sz="1000" b="0" dirty="0">
                <a:solidFill>
                  <a:srgbClr val="002060"/>
                </a:solidFill>
                <a:effectLst/>
                <a:latin typeface="Consolas" panose="020B0609020204030204" pitchFamily="49" charset="0"/>
                <a:cs typeface="Consolas" panose="020B0609020204030204" pitchFamily="49" charset="0"/>
              </a:rPr>
              <a:t> in range(4):</a:t>
            </a:r>
          </a:p>
          <a:p>
            <a:r>
              <a:rPr lang="en-CA" sz="1000" b="0" dirty="0">
                <a:solidFill>
                  <a:srgbClr val="002060"/>
                </a:solidFill>
                <a:effectLst/>
                <a:latin typeface="Consolas" panose="020B0609020204030204" pitchFamily="49" charset="0"/>
                <a:cs typeface="Consolas" panose="020B0609020204030204" pitchFamily="49" charset="0"/>
              </a:rPr>
              <a:t>     h1.forward(55)</a:t>
            </a:r>
          </a:p>
          <a:p>
            <a:r>
              <a:rPr lang="en-CA" sz="1000" b="0" dirty="0">
                <a:solidFill>
                  <a:srgbClr val="002060"/>
                </a:solidFill>
                <a:effectLst/>
                <a:latin typeface="Consolas" panose="020B0609020204030204" pitchFamily="49" charset="0"/>
                <a:cs typeface="Consolas" panose="020B0609020204030204" pitchFamily="49" charset="0"/>
              </a:rPr>
              <a:t>     h1.left(90)</a:t>
            </a:r>
          </a:p>
          <a:p>
            <a:r>
              <a:rPr lang="en-CA" sz="1000" b="0" dirty="0">
                <a:solidFill>
                  <a:srgbClr val="002060"/>
                </a:solidFill>
                <a:effectLst/>
                <a:latin typeface="Consolas" panose="020B0609020204030204" pitchFamily="49" charset="0"/>
                <a:cs typeface="Consolas" panose="020B0609020204030204" pitchFamily="49" charset="0"/>
              </a:rPr>
              <a:t>h1.end_fill()</a:t>
            </a:r>
          </a:p>
          <a:p>
            <a:endParaRPr lang="en-US" sz="1000" dirty="0">
              <a:solidFill>
                <a:srgbClr val="002060"/>
              </a:solidFill>
              <a:latin typeface="Consolas" panose="020B0609020204030204" pitchFamily="49" charset="0"/>
              <a:cs typeface="Consolas" panose="020B0609020204030204" pitchFamily="49" charset="0"/>
            </a:endParaRPr>
          </a:p>
        </p:txBody>
      </p:sp>
      <p:sp>
        <p:nvSpPr>
          <p:cNvPr id="5" name="Rounded Rectangle 4">
            <a:extLst>
              <a:ext uri="{FF2B5EF4-FFF2-40B4-BE49-F238E27FC236}">
                <a16:creationId xmlns:a16="http://schemas.microsoft.com/office/drawing/2014/main" id="{6BC2455F-ADAC-0631-1D39-9E5994A10AE6}"/>
              </a:ext>
            </a:extLst>
          </p:cNvPr>
          <p:cNvSpPr/>
          <p:nvPr/>
        </p:nvSpPr>
        <p:spPr>
          <a:xfrm>
            <a:off x="6125497" y="782876"/>
            <a:ext cx="2910348" cy="4258596"/>
          </a:xfrm>
          <a:prstGeom prst="roundRect">
            <a:avLst/>
          </a:prstGeom>
          <a:ln w="53975">
            <a:solidFill>
              <a:schemeClr val="accent3">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CA" b="1" dirty="0">
                <a:solidFill>
                  <a:srgbClr val="002060"/>
                </a:solidFill>
                <a:effectLst/>
                <a:latin typeface="Consolas" panose="020B0609020204030204" pitchFamily="49" charset="0"/>
                <a:cs typeface="Consolas" panose="020B0609020204030204" pitchFamily="49" charset="0"/>
              </a:rPr>
              <a:t>## DOOR ##</a:t>
            </a:r>
          </a:p>
          <a:p>
            <a:r>
              <a:rPr lang="en-CA" sz="1200" b="1" dirty="0">
                <a:solidFill>
                  <a:srgbClr val="002060"/>
                </a:solidFill>
                <a:effectLst/>
                <a:latin typeface="Consolas" panose="020B0609020204030204" pitchFamily="49" charset="0"/>
                <a:cs typeface="Consolas" panose="020B0609020204030204" pitchFamily="49" charset="0"/>
              </a:rPr>
              <a:t># Color</a:t>
            </a:r>
          </a:p>
          <a:p>
            <a:r>
              <a:rPr lang="en-CA" sz="1000" dirty="0">
                <a:solidFill>
                  <a:srgbClr val="002060"/>
                </a:solidFill>
                <a:effectLst/>
                <a:latin typeface="Consolas" panose="020B0609020204030204" pitchFamily="49" charset="0"/>
                <a:cs typeface="Consolas" panose="020B0609020204030204" pitchFamily="49" charset="0"/>
              </a:rPr>
              <a:t>h1.color("</a:t>
            </a:r>
            <a:r>
              <a:rPr lang="en-CA" sz="1000" dirty="0" err="1">
                <a:solidFill>
                  <a:srgbClr val="002060"/>
                </a:solidFill>
                <a:effectLst/>
                <a:latin typeface="Consolas" panose="020B0609020204030204" pitchFamily="49" charset="0"/>
                <a:cs typeface="Consolas" panose="020B0609020204030204" pitchFamily="49" charset="0"/>
              </a:rPr>
              <a:t>black","brown</a:t>
            </a:r>
            <a:r>
              <a:rPr lang="en-CA" sz="1000" dirty="0">
                <a:solidFill>
                  <a:srgbClr val="002060"/>
                </a:solidFill>
                <a:effectLst/>
                <a:latin typeface="Consolas" panose="020B0609020204030204" pitchFamily="49" charset="0"/>
                <a:cs typeface="Consolas" panose="020B0609020204030204" pitchFamily="49" charset="0"/>
              </a:rPr>
              <a:t>")</a:t>
            </a:r>
          </a:p>
          <a:p>
            <a:br>
              <a:rPr lang="en-CA" sz="1000" dirty="0">
                <a:solidFill>
                  <a:srgbClr val="002060"/>
                </a:solidFill>
                <a:effectLst/>
                <a:latin typeface="Consolas" panose="020B0609020204030204" pitchFamily="49" charset="0"/>
                <a:cs typeface="Consolas" panose="020B0609020204030204" pitchFamily="49" charset="0"/>
              </a:rPr>
            </a:br>
            <a:r>
              <a:rPr lang="en-CA" sz="1200" b="1" dirty="0">
                <a:solidFill>
                  <a:srgbClr val="002060"/>
                </a:solidFill>
                <a:effectLst/>
                <a:latin typeface="Consolas" panose="020B0609020204030204" pitchFamily="49" charset="0"/>
                <a:cs typeface="Consolas" panose="020B0609020204030204" pitchFamily="49" charset="0"/>
              </a:rPr>
              <a:t># Position</a:t>
            </a:r>
          </a:p>
          <a:p>
            <a:r>
              <a:rPr lang="en-CA" sz="1000" dirty="0">
                <a:solidFill>
                  <a:srgbClr val="002060"/>
                </a:solidFill>
                <a:effectLst/>
                <a:latin typeface="Consolas" panose="020B0609020204030204" pitchFamily="49" charset="0"/>
                <a:cs typeface="Consolas" panose="020B0609020204030204" pitchFamily="49" charset="0"/>
              </a:rPr>
              <a:t>h1.right(90)</a:t>
            </a:r>
          </a:p>
          <a:p>
            <a:r>
              <a:rPr lang="en-CA" sz="1000" dirty="0">
                <a:solidFill>
                  <a:srgbClr val="002060"/>
                </a:solidFill>
                <a:effectLst/>
                <a:latin typeface="Consolas" panose="020B0609020204030204" pitchFamily="49" charset="0"/>
                <a:cs typeface="Consolas" panose="020B0609020204030204" pitchFamily="49" charset="0"/>
              </a:rPr>
              <a:t>h1.penup()</a:t>
            </a:r>
          </a:p>
          <a:p>
            <a:r>
              <a:rPr lang="en-CA" sz="1000" dirty="0">
                <a:solidFill>
                  <a:srgbClr val="002060"/>
                </a:solidFill>
                <a:effectLst/>
                <a:latin typeface="Consolas" panose="020B0609020204030204" pitchFamily="49" charset="0"/>
                <a:cs typeface="Consolas" panose="020B0609020204030204" pitchFamily="49" charset="0"/>
              </a:rPr>
              <a:t>h1.goto(-60,-100)</a:t>
            </a:r>
          </a:p>
          <a:p>
            <a:r>
              <a:rPr lang="en-CA" sz="1000" dirty="0">
                <a:solidFill>
                  <a:srgbClr val="002060"/>
                </a:solidFill>
                <a:effectLst/>
                <a:latin typeface="Consolas" panose="020B0609020204030204" pitchFamily="49" charset="0"/>
                <a:cs typeface="Consolas" panose="020B0609020204030204" pitchFamily="49" charset="0"/>
              </a:rPr>
              <a:t>h1.pendown()</a:t>
            </a:r>
          </a:p>
          <a:p>
            <a:br>
              <a:rPr lang="en-CA" sz="1000" dirty="0">
                <a:solidFill>
                  <a:srgbClr val="002060"/>
                </a:solidFill>
                <a:effectLst/>
                <a:latin typeface="Consolas" panose="020B0609020204030204" pitchFamily="49" charset="0"/>
                <a:cs typeface="Consolas" panose="020B0609020204030204" pitchFamily="49" charset="0"/>
              </a:rPr>
            </a:br>
            <a:r>
              <a:rPr lang="en-CA" sz="1200" b="1" dirty="0">
                <a:solidFill>
                  <a:srgbClr val="002060"/>
                </a:solidFill>
                <a:effectLst/>
                <a:latin typeface="Consolas" panose="020B0609020204030204" pitchFamily="49" charset="0"/>
                <a:cs typeface="Consolas" panose="020B0609020204030204" pitchFamily="49" charset="0"/>
              </a:rPr>
              <a:t># Rectangle Door</a:t>
            </a:r>
          </a:p>
          <a:p>
            <a:r>
              <a:rPr lang="en-CA" sz="1000" dirty="0">
                <a:solidFill>
                  <a:srgbClr val="002060"/>
                </a:solidFill>
                <a:effectLst/>
                <a:latin typeface="Consolas" panose="020B0609020204030204" pitchFamily="49" charset="0"/>
                <a:cs typeface="Consolas" panose="020B0609020204030204" pitchFamily="49" charset="0"/>
              </a:rPr>
              <a:t>h1.begin_fill()</a:t>
            </a:r>
          </a:p>
          <a:p>
            <a:r>
              <a:rPr lang="en-CA" sz="1000" dirty="0">
                <a:solidFill>
                  <a:srgbClr val="002060"/>
                </a:solidFill>
                <a:effectLst/>
                <a:latin typeface="Consolas" panose="020B0609020204030204" pitchFamily="49" charset="0"/>
                <a:cs typeface="Consolas" panose="020B0609020204030204" pitchFamily="49" charset="0"/>
              </a:rPr>
              <a:t>for </a:t>
            </a:r>
            <a:r>
              <a:rPr lang="en-CA" sz="1000" dirty="0" err="1">
                <a:solidFill>
                  <a:srgbClr val="002060"/>
                </a:solidFill>
                <a:effectLst/>
                <a:latin typeface="Consolas" panose="020B0609020204030204" pitchFamily="49" charset="0"/>
                <a:cs typeface="Consolas" panose="020B0609020204030204" pitchFamily="49" charset="0"/>
              </a:rPr>
              <a:t>i</a:t>
            </a:r>
            <a:r>
              <a:rPr lang="en-CA" sz="1000" dirty="0">
                <a:solidFill>
                  <a:srgbClr val="002060"/>
                </a:solidFill>
                <a:effectLst/>
                <a:latin typeface="Consolas" panose="020B0609020204030204" pitchFamily="49" charset="0"/>
                <a:cs typeface="Consolas" panose="020B0609020204030204" pitchFamily="49" charset="0"/>
              </a:rPr>
              <a:t> in range(2):</a:t>
            </a:r>
          </a:p>
          <a:p>
            <a:r>
              <a:rPr lang="en-CA" sz="1000" dirty="0">
                <a:solidFill>
                  <a:srgbClr val="002060"/>
                </a:solidFill>
                <a:effectLst/>
                <a:latin typeface="Consolas" panose="020B0609020204030204" pitchFamily="49" charset="0"/>
                <a:cs typeface="Consolas" panose="020B0609020204030204" pitchFamily="49" charset="0"/>
              </a:rPr>
              <a:t>h1.forward(50)</a:t>
            </a:r>
          </a:p>
          <a:p>
            <a:r>
              <a:rPr lang="en-CA" sz="1000" dirty="0">
                <a:solidFill>
                  <a:srgbClr val="002060"/>
                </a:solidFill>
                <a:effectLst/>
                <a:latin typeface="Consolas" panose="020B0609020204030204" pitchFamily="49" charset="0"/>
                <a:cs typeface="Consolas" panose="020B0609020204030204" pitchFamily="49" charset="0"/>
              </a:rPr>
              <a:t>h1.left(90)</a:t>
            </a:r>
          </a:p>
          <a:p>
            <a:r>
              <a:rPr lang="en-CA" sz="1000" dirty="0">
                <a:solidFill>
                  <a:srgbClr val="002060"/>
                </a:solidFill>
                <a:effectLst/>
                <a:latin typeface="Consolas" panose="020B0609020204030204" pitchFamily="49" charset="0"/>
                <a:cs typeface="Consolas" panose="020B0609020204030204" pitchFamily="49" charset="0"/>
              </a:rPr>
              <a:t>h1.forward(100)</a:t>
            </a:r>
          </a:p>
          <a:p>
            <a:r>
              <a:rPr lang="en-CA" sz="1000" dirty="0">
                <a:solidFill>
                  <a:srgbClr val="002060"/>
                </a:solidFill>
                <a:effectLst/>
                <a:latin typeface="Consolas" panose="020B0609020204030204" pitchFamily="49" charset="0"/>
                <a:cs typeface="Consolas" panose="020B0609020204030204" pitchFamily="49" charset="0"/>
              </a:rPr>
              <a:t>h1.left(90)</a:t>
            </a:r>
          </a:p>
          <a:p>
            <a:r>
              <a:rPr lang="en-CA" sz="1000" dirty="0">
                <a:solidFill>
                  <a:srgbClr val="002060"/>
                </a:solidFill>
                <a:effectLst/>
                <a:latin typeface="Consolas" panose="020B0609020204030204" pitchFamily="49" charset="0"/>
                <a:cs typeface="Consolas" panose="020B0609020204030204" pitchFamily="49" charset="0"/>
              </a:rPr>
              <a:t>h1.end_fill()</a:t>
            </a:r>
          </a:p>
          <a:p>
            <a:br>
              <a:rPr lang="en-CA" sz="1000" dirty="0">
                <a:solidFill>
                  <a:srgbClr val="002060"/>
                </a:solidFill>
                <a:effectLst/>
                <a:latin typeface="Consolas" panose="020B0609020204030204" pitchFamily="49" charset="0"/>
                <a:cs typeface="Consolas" panose="020B0609020204030204" pitchFamily="49" charset="0"/>
              </a:rPr>
            </a:br>
            <a:br>
              <a:rPr lang="en-CA" sz="1000" dirty="0">
                <a:solidFill>
                  <a:srgbClr val="002060"/>
                </a:solidFill>
                <a:effectLst/>
                <a:latin typeface="Consolas" panose="020B0609020204030204" pitchFamily="49" charset="0"/>
                <a:cs typeface="Consolas" panose="020B0609020204030204" pitchFamily="49" charset="0"/>
              </a:rPr>
            </a:br>
            <a:r>
              <a:rPr lang="en-CA" sz="1000" dirty="0" err="1">
                <a:solidFill>
                  <a:srgbClr val="002060"/>
                </a:solidFill>
                <a:effectLst/>
                <a:latin typeface="Consolas" panose="020B0609020204030204" pitchFamily="49" charset="0"/>
                <a:cs typeface="Consolas" panose="020B0609020204030204" pitchFamily="49" charset="0"/>
              </a:rPr>
              <a:t>turtle.done</a:t>
            </a:r>
            <a:r>
              <a:rPr lang="en-CA" sz="1000" dirty="0">
                <a:solidFill>
                  <a:srgbClr val="002060"/>
                </a:solidFill>
                <a:effectLst/>
                <a:latin typeface="Consolas" panose="020B0609020204030204" pitchFamily="49" charset="0"/>
                <a:cs typeface="Consolas" panose="020B0609020204030204" pitchFamily="49" charset="0"/>
              </a:rPr>
              <a:t>()</a:t>
            </a:r>
          </a:p>
          <a:p>
            <a:pPr algn="ctr"/>
            <a:endParaRPr lang="en-US" sz="1000" dirty="0">
              <a:solidFill>
                <a:srgbClr val="00206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20762824"/>
      </p:ext>
    </p:extLst>
  </p:cSld>
  <p:clrMapOvr>
    <a:masterClrMapping/>
  </p:clrMapOvr>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1542</TotalTime>
  <Words>1250</Words>
  <Application>Microsoft Macintosh PowerPoint</Application>
  <PresentationFormat>On-screen Show (16:9)</PresentationFormat>
  <Paragraphs>195</Paragraphs>
  <Slides>10</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Roboto</vt:lpstr>
      <vt:lpstr>Arial</vt:lpstr>
      <vt:lpstr>Fira Sans Extra Condensed SemiBold</vt:lpstr>
      <vt:lpstr>Montserrat</vt:lpstr>
      <vt:lpstr>Consolas</vt:lpstr>
      <vt:lpstr>Fira Sans Extra Condensed</vt:lpstr>
      <vt:lpstr>Fira Sans</vt:lpstr>
      <vt:lpstr>Machine Learning Infographics by Slidesgo</vt:lpstr>
      <vt:lpstr>CodeU Class 10  Welcome!</vt:lpstr>
      <vt:lpstr>Agenda for today’s class</vt:lpstr>
      <vt:lpstr>List of turtle methods (recap)</vt:lpstr>
      <vt:lpstr>Shapes</vt:lpstr>
      <vt:lpstr>Drawing shapes efficiently!</vt:lpstr>
      <vt:lpstr>Choose your shape!</vt:lpstr>
      <vt:lpstr>Abstract Art with circles!</vt:lpstr>
      <vt:lpstr>Homework: Build your house!</vt:lpstr>
      <vt:lpstr>Homework Solution: Build your house!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CodeU Trial class  Welcome Christopher and Misha!</dc:title>
  <cp:lastModifiedBy>Eran Troshani</cp:lastModifiedBy>
  <cp:revision>63</cp:revision>
  <dcterms:modified xsi:type="dcterms:W3CDTF">2022-11-30T01:51:12Z</dcterms:modified>
</cp:coreProperties>
</file>